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</p:sldIdLst>
  <p:sldSz cy="6858000" cx="12192000"/>
  <p:notesSz cx="6858000" cy="9144000"/>
  <p:embeddedFontLst>
    <p:embeddedFont>
      <p:font typeface="Source Sans Pro"/>
      <p:regular r:id="rId46"/>
      <p:bold r:id="rId47"/>
      <p:italic r:id="rId48"/>
      <p:boldItalic r:id="rId4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font" Target="fonts/SourceSansPro-regular.fntdata"/><Relationship Id="rId45" Type="http://schemas.openxmlformats.org/officeDocument/2006/relationships/slide" Target="slides/slide41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font" Target="fonts/SourceSansPro-italic.fntdata"/><Relationship Id="rId47" Type="http://schemas.openxmlformats.org/officeDocument/2006/relationships/font" Target="fonts/SourceSansPro-bold.fntdata"/><Relationship Id="rId49" Type="http://schemas.openxmlformats.org/officeDocument/2006/relationships/font" Target="fonts/SourceSansPro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nl-NL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4202c1cedf_0_26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g4202c1cedf_0_26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4202c1cedf_0_32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g4202c1cedf_0_3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4202c1cedf_0_33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g4202c1cedf_0_3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4202c1cedf_0_35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g4202c1cedf_0_35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4202c1cedf_0_37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g4202c1cedf_0_37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4202c1cedf_0_38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g4202c1cedf_0_38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4202c1cedf_0_36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g4202c1cedf_0_36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4202c1cedf_0_39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g4202c1cedf_0_39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4202c1cedf_0_39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g4202c1cedf_0_39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4202c1cedf_0_46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g4202c1cedf_0_46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f757e3a84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g3f757e3a84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4202c1cedf_0_42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g4202c1cedf_0_4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4202c1cedf_0_43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g4202c1cedf_0_4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4202c1cedf_0_44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g4202c1cedf_0_4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4202c1cedf_0_40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g4202c1cedf_0_40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4234565353_1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g4234565353_1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4234565353_1_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g4234565353_1_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4234565353_1_4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g4234565353_1_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4202c1cedf_0_45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g4202c1cedf_0_45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4234565353_1_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g4234565353_1_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4234565353_1_3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g4234565353_1_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4202c1cedf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g4202c1cedf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4234565353_1_6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g4234565353_1_6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4234565353_1_8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g4234565353_1_8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4234565353_1_9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g4234565353_1_9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4234565353_1_10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g4234565353_1_10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4234565353_1_5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g4234565353_1_5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4234565353_0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g4234565353_0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4234565353_0_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g4234565353_0_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4234565353_1_12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g4234565353_1_1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4234565353_0_3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" name="Google Shape;428;g4234565353_0_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4234565353_3_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" name="Google Shape;439;g4234565353_3_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4202c1cedf_0_1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g4202c1cedf_0_1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40ddf4d87a_0_8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40ddf4d87a_0_8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1" name="Google Shape;451;g40ddf4d87a_0_8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NL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4234565353_3_5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" name="Google Shape;459;g4234565353_3_5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4202c1cedf_0_14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g4202c1cedf_0_1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4202c1cedf_0_15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g4202c1cedf_0_15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4202c1cedf_0_16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g4202c1cedf_0_16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4202c1cedf_0_18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g4202c1cedf_0_18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40db22e8cf_37_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g40db22e8cf_37_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>
  <p:cSld name="Title Slide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"/>
          <p:cNvSpPr/>
          <p:nvPr>
            <p:ph idx="2" type="pic"/>
          </p:nvPr>
        </p:nvSpPr>
        <p:spPr>
          <a:xfrm>
            <a:off x="4267200" y="0"/>
            <a:ext cx="7581900" cy="652718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marR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marR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16" name="Google Shape;16;p2"/>
          <p:cNvSpPr txBox="1"/>
          <p:nvPr>
            <p:ph type="ctrTitle"/>
          </p:nvPr>
        </p:nvSpPr>
        <p:spPr>
          <a:xfrm>
            <a:off x="342900" y="1391278"/>
            <a:ext cx="5867400" cy="263092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200"/>
              <a:buFont typeface="Source Sans Pro"/>
              <a:buNone/>
              <a:defRPr b="1" i="0" sz="7200" u="none" cap="none" strike="noStrike">
                <a:solidFill>
                  <a:schemeClr val="accen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342901" y="4563908"/>
            <a:ext cx="4365578" cy="130349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pic>
        <p:nvPicPr>
          <p:cNvPr id="18" name="Google Shape;18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9612" y="117161"/>
            <a:ext cx="2187308" cy="9009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End Slide">
  <p:cSld name="1_End Slide">
    <p:bg>
      <p:bgPr>
        <a:solidFill>
          <a:schemeClr val="dk1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1"/>
          <p:cNvSpPr txBox="1"/>
          <p:nvPr>
            <p:ph type="title"/>
          </p:nvPr>
        </p:nvSpPr>
        <p:spPr>
          <a:xfrm>
            <a:off x="342900" y="277090"/>
            <a:ext cx="8572500" cy="559030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200"/>
              <a:buFont typeface="Source Sans Pro"/>
              <a:buNone/>
              <a:defRPr b="1" i="0" sz="7200" u="none" cap="none" strike="noStrike">
                <a:solidFill>
                  <a:schemeClr val="accen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750849" y="6250044"/>
            <a:ext cx="816455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342900" y="6250044"/>
            <a:ext cx="40794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‹#›</a:t>
            </a:fld>
            <a:endParaRPr/>
          </a:p>
        </p:txBody>
      </p:sp>
      <p:pic>
        <p:nvPicPr>
          <p:cNvPr id="74" name="Google Shape;74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547926" y="6123704"/>
            <a:ext cx="1426464" cy="5875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ummary">
  <p:cSld name="Summary">
    <p:bg>
      <p:bgPr>
        <a:solidFill>
          <a:schemeClr val="dk1"/>
        </a:solid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2"/>
          <p:cNvSpPr txBox="1"/>
          <p:nvPr>
            <p:ph type="title"/>
          </p:nvPr>
        </p:nvSpPr>
        <p:spPr>
          <a:xfrm>
            <a:off x="342900" y="277091"/>
            <a:ext cx="8572500" cy="113096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400"/>
              <a:buFont typeface="Source Sans Pro"/>
              <a:buNone/>
              <a:defRPr b="1" i="0" sz="4400" u="none" cap="none" strike="noStrike">
                <a:solidFill>
                  <a:schemeClr val="accen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7" name="Google Shape;77;p12"/>
          <p:cNvSpPr txBox="1"/>
          <p:nvPr>
            <p:ph idx="11" type="ftr"/>
          </p:nvPr>
        </p:nvSpPr>
        <p:spPr>
          <a:xfrm>
            <a:off x="750849" y="6250044"/>
            <a:ext cx="816455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78" name="Google Shape;78;p12"/>
          <p:cNvSpPr txBox="1"/>
          <p:nvPr>
            <p:ph idx="12" type="sldNum"/>
          </p:nvPr>
        </p:nvSpPr>
        <p:spPr>
          <a:xfrm>
            <a:off x="342900" y="6250044"/>
            <a:ext cx="40794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‹#›</a:t>
            </a:fld>
            <a:endParaRPr/>
          </a:p>
        </p:txBody>
      </p:sp>
      <p:pic>
        <p:nvPicPr>
          <p:cNvPr id="79" name="Google Shape;79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547926" y="6123704"/>
            <a:ext cx="1426464" cy="587537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2"/>
          <p:cNvSpPr txBox="1"/>
          <p:nvPr>
            <p:ph idx="1" type="body"/>
          </p:nvPr>
        </p:nvSpPr>
        <p:spPr>
          <a:xfrm>
            <a:off x="342900" y="1846262"/>
            <a:ext cx="8572500" cy="427744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06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Agenda slide">
  <p:cSld name="Agenda slide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/>
          <p:nvPr>
            <p:ph type="title"/>
          </p:nvPr>
        </p:nvSpPr>
        <p:spPr>
          <a:xfrm>
            <a:off x="342900" y="277091"/>
            <a:ext cx="8572500" cy="113096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400"/>
              <a:buFont typeface="Source Sans Pro"/>
              <a:buNone/>
              <a:defRPr b="1" i="0" sz="4400" u="none" cap="none" strike="noStrike">
                <a:solidFill>
                  <a:schemeClr val="accen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750849" y="6250044"/>
            <a:ext cx="816455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342900" y="6250044"/>
            <a:ext cx="40794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9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9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9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9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9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9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9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9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9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‹#›</a:t>
            </a:fld>
            <a:endParaRPr/>
          </a:p>
        </p:txBody>
      </p:sp>
      <p:pic>
        <p:nvPicPr>
          <p:cNvPr id="23" name="Google Shape;23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552176" y="6126480"/>
            <a:ext cx="1429331" cy="588717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3"/>
          <p:cNvSpPr txBox="1"/>
          <p:nvPr>
            <p:ph idx="1" type="body"/>
          </p:nvPr>
        </p:nvSpPr>
        <p:spPr>
          <a:xfrm>
            <a:off x="342900" y="1790700"/>
            <a:ext cx="8572500" cy="43357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06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/>
          <p:nvPr>
            <p:ph type="title"/>
          </p:nvPr>
        </p:nvSpPr>
        <p:spPr>
          <a:xfrm>
            <a:off x="342899" y="277091"/>
            <a:ext cx="9012767" cy="113096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400"/>
              <a:buFont typeface="Source Sans Pro"/>
              <a:buNone/>
              <a:defRPr b="1" i="0" sz="4400" u="none" cap="none" strike="noStrike">
                <a:solidFill>
                  <a:schemeClr val="accen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7" name="Google Shape;27;p4"/>
          <p:cNvSpPr txBox="1"/>
          <p:nvPr>
            <p:ph idx="11" type="ftr"/>
          </p:nvPr>
        </p:nvSpPr>
        <p:spPr>
          <a:xfrm>
            <a:off x="750849" y="6250044"/>
            <a:ext cx="816455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28" name="Google Shape;28;p4"/>
          <p:cNvSpPr txBox="1"/>
          <p:nvPr>
            <p:ph idx="12" type="sldNum"/>
          </p:nvPr>
        </p:nvSpPr>
        <p:spPr>
          <a:xfrm>
            <a:off x="342900" y="6250044"/>
            <a:ext cx="40794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9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9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9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9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9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9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9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9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9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‹#›</a:t>
            </a:fld>
            <a:endParaRPr/>
          </a:p>
        </p:txBody>
      </p:sp>
      <p:pic>
        <p:nvPicPr>
          <p:cNvPr id="29" name="Google Shape;29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552176" y="6126480"/>
            <a:ext cx="1429331" cy="588717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4"/>
          <p:cNvSpPr txBox="1"/>
          <p:nvPr>
            <p:ph idx="1" type="body"/>
          </p:nvPr>
        </p:nvSpPr>
        <p:spPr>
          <a:xfrm>
            <a:off x="342901" y="1790700"/>
            <a:ext cx="8572500" cy="48683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31" name="Google Shape;31;p4"/>
          <p:cNvSpPr txBox="1"/>
          <p:nvPr>
            <p:ph idx="2" type="body"/>
          </p:nvPr>
        </p:nvSpPr>
        <p:spPr>
          <a:xfrm>
            <a:off x="342900" y="2277534"/>
            <a:ext cx="8572500" cy="384863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06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">
  <p:cSld name="Title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 txBox="1"/>
          <p:nvPr>
            <p:ph type="title"/>
          </p:nvPr>
        </p:nvSpPr>
        <p:spPr>
          <a:xfrm>
            <a:off x="342900" y="277091"/>
            <a:ext cx="8572500" cy="113096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400"/>
              <a:buFont typeface="Source Sans Pro"/>
              <a:buNone/>
              <a:defRPr b="1" i="0" sz="4400" u="none" cap="none" strike="noStrike">
                <a:solidFill>
                  <a:schemeClr val="accen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4" name="Google Shape;34;p5"/>
          <p:cNvSpPr txBox="1"/>
          <p:nvPr>
            <p:ph idx="11" type="ftr"/>
          </p:nvPr>
        </p:nvSpPr>
        <p:spPr>
          <a:xfrm>
            <a:off x="750849" y="6250044"/>
            <a:ext cx="816455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342900" y="6250044"/>
            <a:ext cx="40794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9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9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9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9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9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9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9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9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9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‹#›</a:t>
            </a:fld>
            <a:endParaRPr/>
          </a:p>
        </p:txBody>
      </p:sp>
      <p:pic>
        <p:nvPicPr>
          <p:cNvPr id="36" name="Google Shape;36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552176" y="6126480"/>
            <a:ext cx="1429331" cy="5887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paration Slide">
  <p:cSld name="Separation Slide">
    <p:bg>
      <p:bgPr>
        <a:solidFill>
          <a:schemeClr val="dk1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/>
          <p:nvPr>
            <p:ph type="title"/>
          </p:nvPr>
        </p:nvSpPr>
        <p:spPr>
          <a:xfrm>
            <a:off x="342900" y="277090"/>
            <a:ext cx="8572500" cy="559030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200"/>
              <a:buFont typeface="Source Sans Pro"/>
              <a:buNone/>
              <a:defRPr b="1" i="0" sz="7200" u="none" cap="none" strike="noStrike">
                <a:solidFill>
                  <a:schemeClr val="accen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9" name="Google Shape;39;p6"/>
          <p:cNvSpPr txBox="1"/>
          <p:nvPr>
            <p:ph idx="11" type="ftr"/>
          </p:nvPr>
        </p:nvSpPr>
        <p:spPr>
          <a:xfrm>
            <a:off x="750849" y="6250044"/>
            <a:ext cx="816455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40" name="Google Shape;40;p6"/>
          <p:cNvSpPr txBox="1"/>
          <p:nvPr>
            <p:ph idx="12" type="sldNum"/>
          </p:nvPr>
        </p:nvSpPr>
        <p:spPr>
          <a:xfrm>
            <a:off x="342900" y="6250044"/>
            <a:ext cx="40794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‹#›</a:t>
            </a:fld>
            <a:endParaRPr/>
          </a:p>
        </p:txBody>
      </p:sp>
      <p:pic>
        <p:nvPicPr>
          <p:cNvPr id="41" name="Google Shape;41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547926" y="6123704"/>
            <a:ext cx="1426464" cy="5875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paration slide with an image">
  <p:cSld name="Separation slide with an image">
    <p:bg>
      <p:bgPr>
        <a:solidFill>
          <a:schemeClr val="dk1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7"/>
          <p:cNvSpPr/>
          <p:nvPr>
            <p:ph idx="2" type="pic"/>
          </p:nvPr>
        </p:nvSpPr>
        <p:spPr>
          <a:xfrm>
            <a:off x="4267200" y="0"/>
            <a:ext cx="7581900" cy="652718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marR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marR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44" name="Google Shape;44;p7"/>
          <p:cNvSpPr txBox="1"/>
          <p:nvPr>
            <p:ph type="title"/>
          </p:nvPr>
        </p:nvSpPr>
        <p:spPr>
          <a:xfrm>
            <a:off x="342900" y="277090"/>
            <a:ext cx="8572500" cy="559030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200"/>
              <a:buFont typeface="Source Sans Pro"/>
              <a:buNone/>
              <a:defRPr b="1" i="0" sz="7200" u="none" cap="none" strike="noStrike">
                <a:solidFill>
                  <a:schemeClr val="accen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5" name="Google Shape;45;p7"/>
          <p:cNvSpPr txBox="1"/>
          <p:nvPr>
            <p:ph idx="11" type="ftr"/>
          </p:nvPr>
        </p:nvSpPr>
        <p:spPr>
          <a:xfrm>
            <a:off x="750849" y="6250044"/>
            <a:ext cx="816455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46" name="Google Shape;46;p7"/>
          <p:cNvSpPr txBox="1"/>
          <p:nvPr>
            <p:ph idx="12" type="sldNum"/>
          </p:nvPr>
        </p:nvSpPr>
        <p:spPr>
          <a:xfrm>
            <a:off x="342900" y="6250044"/>
            <a:ext cx="40794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 &amp; image on the left">
  <p:cSld name="Title &amp; Bullets &amp; image on the lef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8"/>
          <p:cNvSpPr txBox="1"/>
          <p:nvPr>
            <p:ph type="title"/>
          </p:nvPr>
        </p:nvSpPr>
        <p:spPr>
          <a:xfrm>
            <a:off x="342900" y="277091"/>
            <a:ext cx="8572500" cy="113096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400"/>
              <a:buFont typeface="Source Sans Pro"/>
              <a:buNone/>
              <a:defRPr b="1" i="0" sz="4400" u="none" cap="none" strike="noStrike">
                <a:solidFill>
                  <a:schemeClr val="accen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9" name="Google Shape;49;p8"/>
          <p:cNvSpPr txBox="1"/>
          <p:nvPr>
            <p:ph idx="11" type="ftr"/>
          </p:nvPr>
        </p:nvSpPr>
        <p:spPr>
          <a:xfrm>
            <a:off x="750849" y="6250044"/>
            <a:ext cx="816455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50" name="Google Shape;50;p8"/>
          <p:cNvSpPr txBox="1"/>
          <p:nvPr>
            <p:ph idx="12" type="sldNum"/>
          </p:nvPr>
        </p:nvSpPr>
        <p:spPr>
          <a:xfrm>
            <a:off x="342900" y="6250044"/>
            <a:ext cx="40794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9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9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9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9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9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9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9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9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9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‹#›</a:t>
            </a:fld>
            <a:endParaRPr/>
          </a:p>
        </p:txBody>
      </p:sp>
      <p:sp>
        <p:nvSpPr>
          <p:cNvPr id="51" name="Google Shape;51;p8"/>
          <p:cNvSpPr/>
          <p:nvPr>
            <p:ph idx="2" type="pic"/>
          </p:nvPr>
        </p:nvSpPr>
        <p:spPr>
          <a:xfrm>
            <a:off x="342900" y="1790700"/>
            <a:ext cx="5638800" cy="407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BFBFB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marR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marR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pic>
        <p:nvPicPr>
          <p:cNvPr id="52" name="Google Shape;52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552176" y="6126480"/>
            <a:ext cx="1429331" cy="588717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8"/>
          <p:cNvSpPr txBox="1"/>
          <p:nvPr>
            <p:ph idx="1" type="body"/>
          </p:nvPr>
        </p:nvSpPr>
        <p:spPr>
          <a:xfrm>
            <a:off x="6096001" y="1790700"/>
            <a:ext cx="5753100" cy="45410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54" name="Google Shape;54;p8"/>
          <p:cNvSpPr txBox="1"/>
          <p:nvPr>
            <p:ph idx="3" type="body"/>
          </p:nvPr>
        </p:nvSpPr>
        <p:spPr>
          <a:xfrm>
            <a:off x="6096000" y="2277534"/>
            <a:ext cx="5753100" cy="358986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 &amp; image on the right">
  <p:cSld name="Title &amp; Bullets &amp; image on the right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9"/>
          <p:cNvSpPr txBox="1"/>
          <p:nvPr>
            <p:ph type="title"/>
          </p:nvPr>
        </p:nvSpPr>
        <p:spPr>
          <a:xfrm>
            <a:off x="342900" y="277091"/>
            <a:ext cx="8572500" cy="113096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400"/>
              <a:buFont typeface="Source Sans Pro"/>
              <a:buNone/>
              <a:defRPr b="1" i="0" sz="4400" u="none" cap="none" strike="noStrike">
                <a:solidFill>
                  <a:schemeClr val="accen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7" name="Google Shape;57;p9"/>
          <p:cNvSpPr txBox="1"/>
          <p:nvPr>
            <p:ph idx="11" type="ftr"/>
          </p:nvPr>
        </p:nvSpPr>
        <p:spPr>
          <a:xfrm>
            <a:off x="750849" y="6250044"/>
            <a:ext cx="816455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58" name="Google Shape;58;p9"/>
          <p:cNvSpPr txBox="1"/>
          <p:nvPr>
            <p:ph idx="12" type="sldNum"/>
          </p:nvPr>
        </p:nvSpPr>
        <p:spPr>
          <a:xfrm>
            <a:off x="342900" y="6250044"/>
            <a:ext cx="40794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9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9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9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9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9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9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9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9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9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‹#›</a:t>
            </a:fld>
            <a:endParaRPr/>
          </a:p>
        </p:txBody>
      </p:sp>
      <p:sp>
        <p:nvSpPr>
          <p:cNvPr id="59" name="Google Shape;59;p9"/>
          <p:cNvSpPr/>
          <p:nvPr>
            <p:ph idx="2" type="pic"/>
          </p:nvPr>
        </p:nvSpPr>
        <p:spPr>
          <a:xfrm>
            <a:off x="6210300" y="1790700"/>
            <a:ext cx="5638800" cy="407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BFBFB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marR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marR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pic>
        <p:nvPicPr>
          <p:cNvPr id="60" name="Google Shape;60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552176" y="6126480"/>
            <a:ext cx="1429331" cy="588717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9"/>
          <p:cNvSpPr txBox="1"/>
          <p:nvPr>
            <p:ph idx="1" type="body"/>
          </p:nvPr>
        </p:nvSpPr>
        <p:spPr>
          <a:xfrm>
            <a:off x="342900" y="1790699"/>
            <a:ext cx="5753100" cy="45410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62" name="Google Shape;62;p9"/>
          <p:cNvSpPr txBox="1"/>
          <p:nvPr>
            <p:ph idx="3" type="body"/>
          </p:nvPr>
        </p:nvSpPr>
        <p:spPr>
          <a:xfrm>
            <a:off x="342899" y="2277533"/>
            <a:ext cx="5753100" cy="358986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 (Summary)">
  <p:cSld name="Title &amp; Bullets (Summary)">
    <p:bg>
      <p:bgPr>
        <a:solidFill>
          <a:schemeClr val="dk1"/>
        </a:solid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0"/>
          <p:cNvSpPr txBox="1"/>
          <p:nvPr>
            <p:ph type="title"/>
          </p:nvPr>
        </p:nvSpPr>
        <p:spPr>
          <a:xfrm>
            <a:off x="342900" y="277091"/>
            <a:ext cx="8572500" cy="113096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400"/>
              <a:buFont typeface="Source Sans Pro"/>
              <a:buNone/>
              <a:defRPr b="1" i="0" sz="4400" u="none" cap="none" strike="noStrike">
                <a:solidFill>
                  <a:schemeClr val="accen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5" name="Google Shape;65;p10"/>
          <p:cNvSpPr txBox="1"/>
          <p:nvPr>
            <p:ph idx="11" type="ftr"/>
          </p:nvPr>
        </p:nvSpPr>
        <p:spPr>
          <a:xfrm>
            <a:off x="750849" y="6250044"/>
            <a:ext cx="816455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66" name="Google Shape;66;p10"/>
          <p:cNvSpPr txBox="1"/>
          <p:nvPr>
            <p:ph idx="12" type="sldNum"/>
          </p:nvPr>
        </p:nvSpPr>
        <p:spPr>
          <a:xfrm>
            <a:off x="342900" y="6250044"/>
            <a:ext cx="40794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‹#›</a:t>
            </a:fld>
            <a:endParaRPr/>
          </a:p>
        </p:txBody>
      </p:sp>
      <p:pic>
        <p:nvPicPr>
          <p:cNvPr id="67" name="Google Shape;67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547926" y="6123704"/>
            <a:ext cx="1426464" cy="587537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0"/>
          <p:cNvSpPr txBox="1"/>
          <p:nvPr>
            <p:ph idx="1" type="body"/>
          </p:nvPr>
        </p:nvSpPr>
        <p:spPr>
          <a:xfrm>
            <a:off x="342900" y="1568509"/>
            <a:ext cx="8572500" cy="51462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69" name="Google Shape;69;p10"/>
          <p:cNvSpPr txBox="1"/>
          <p:nvPr>
            <p:ph idx="2" type="body"/>
          </p:nvPr>
        </p:nvSpPr>
        <p:spPr>
          <a:xfrm>
            <a:off x="342899" y="2055342"/>
            <a:ext cx="8572500" cy="406836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06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342900" y="277091"/>
            <a:ext cx="8572500" cy="113096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400"/>
              <a:buFont typeface="Source Sans Pro"/>
              <a:buNone/>
              <a:defRPr b="1" i="0" sz="4400" u="none" cap="none" strike="noStrike">
                <a:solidFill>
                  <a:schemeClr val="accen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342901" y="1790699"/>
            <a:ext cx="8572500" cy="407670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06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750849" y="6250044"/>
            <a:ext cx="816455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2" type="sldNum"/>
          </p:nvPr>
        </p:nvSpPr>
        <p:spPr>
          <a:xfrm>
            <a:off x="342900" y="6250044"/>
            <a:ext cx="40794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9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9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9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9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9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9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9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9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9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‹#›</a:t>
            </a:fld>
            <a:r>
              <a:rPr lang="nl-NL"/>
              <a:t> 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1128">
          <p15:clr>
            <a:srgbClr val="F26B43"/>
          </p15:clr>
        </p15:guide>
        <p15:guide id="2" pos="216">
          <p15:clr>
            <a:srgbClr val="F26B43"/>
          </p15:clr>
        </p15:guide>
        <p15:guide id="3" pos="7464">
          <p15:clr>
            <a:srgbClr val="F26B43"/>
          </p15:clr>
        </p15:guide>
        <p15:guide id="4" pos="5616">
          <p15:clr>
            <a:srgbClr val="F26B43"/>
          </p15:clr>
        </p15:guide>
        <p15:guide id="5" pos="5760">
          <p15:clr>
            <a:srgbClr val="F26B43"/>
          </p15:clr>
        </p15:guide>
        <p15:guide id="6" pos="3912">
          <p15:clr>
            <a:srgbClr val="F26B43"/>
          </p15:clr>
        </p15:guide>
        <p15:guide id="7" pos="3768">
          <p15:clr>
            <a:srgbClr val="F26B43"/>
          </p15:clr>
        </p15:guide>
        <p15:guide id="8" orient="horz" pos="3696">
          <p15:clr>
            <a:srgbClr val="F26B43"/>
          </p15:clr>
        </p15:guide>
        <p15:guide id="9" pos="2064">
          <p15:clr>
            <a:srgbClr val="F26B43"/>
          </p15:clr>
        </p15:guide>
        <p15:guide id="10" pos="192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Relationship Id="rId4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Relationship Id="rId4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png"/><Relationship Id="rId4" Type="http://schemas.openxmlformats.org/officeDocument/2006/relationships/image" Target="../media/image14.png"/><Relationship Id="rId5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2.gif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5.png"/><Relationship Id="rId4" Type="http://schemas.openxmlformats.org/officeDocument/2006/relationships/image" Target="../media/image3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5.png"/><Relationship Id="rId4" Type="http://schemas.openxmlformats.org/officeDocument/2006/relationships/image" Target="../media/image3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5.png"/><Relationship Id="rId4" Type="http://schemas.openxmlformats.org/officeDocument/2006/relationships/image" Target="../media/image3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5.png"/><Relationship Id="rId4" Type="http://schemas.openxmlformats.org/officeDocument/2006/relationships/image" Target="../media/image39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5.png"/><Relationship Id="rId4" Type="http://schemas.openxmlformats.org/officeDocument/2006/relationships/image" Target="../media/image4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5.png"/><Relationship Id="rId4" Type="http://schemas.openxmlformats.org/officeDocument/2006/relationships/image" Target="../media/image40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5.png"/><Relationship Id="rId4" Type="http://schemas.openxmlformats.org/officeDocument/2006/relationships/image" Target="../media/image17.png"/><Relationship Id="rId5" Type="http://schemas.openxmlformats.org/officeDocument/2006/relationships/image" Target="../media/image14.png"/><Relationship Id="rId6" Type="http://schemas.openxmlformats.org/officeDocument/2006/relationships/image" Target="../media/image8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5.png"/><Relationship Id="rId4" Type="http://schemas.openxmlformats.org/officeDocument/2006/relationships/image" Target="../media/image36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7.gif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5.png"/><Relationship Id="rId4" Type="http://schemas.openxmlformats.org/officeDocument/2006/relationships/image" Target="../media/image46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5.png"/><Relationship Id="rId4" Type="http://schemas.openxmlformats.org/officeDocument/2006/relationships/image" Target="../media/image4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png"/><Relationship Id="rId4" Type="http://schemas.openxmlformats.org/officeDocument/2006/relationships/image" Target="../media/image5.png"/><Relationship Id="rId5" Type="http://schemas.openxmlformats.org/officeDocument/2006/relationships/image" Target="../media/image9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5.png"/><Relationship Id="rId4" Type="http://schemas.openxmlformats.org/officeDocument/2006/relationships/image" Target="../media/image32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6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Relationship Id="rId4" Type="http://schemas.openxmlformats.org/officeDocument/2006/relationships/image" Target="../media/image23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Relationship Id="rId4" Type="http://schemas.openxmlformats.org/officeDocument/2006/relationships/image" Target="../media/image45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4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3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9878" r="9870" t="0"/>
          <a:stretch/>
        </p:blipFill>
        <p:spPr>
          <a:xfrm>
            <a:off x="4267200" y="76200"/>
            <a:ext cx="7581900" cy="6527100"/>
          </a:xfrm>
          <a:prstGeom prst="rect">
            <a:avLst/>
          </a:prstGeom>
          <a:solidFill>
            <a:srgbClr val="7F7F7F"/>
          </a:solidFill>
          <a:ln>
            <a:noFill/>
          </a:ln>
        </p:spPr>
      </p:pic>
      <p:sp>
        <p:nvSpPr>
          <p:cNvPr id="86" name="Google Shape;86;p13"/>
          <p:cNvSpPr txBox="1"/>
          <p:nvPr>
            <p:ph type="ctrTitle"/>
          </p:nvPr>
        </p:nvSpPr>
        <p:spPr>
          <a:xfrm>
            <a:off x="342900" y="1391274"/>
            <a:ext cx="10662600" cy="34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200"/>
              <a:buFont typeface="Source Sans Pro"/>
              <a:buNone/>
            </a:pPr>
            <a:r>
              <a:rPr lang="nl-NL"/>
              <a:t>Reactive Kinesis + Spring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2"/>
          <p:cNvSpPr txBox="1"/>
          <p:nvPr>
            <p:ph type="title"/>
          </p:nvPr>
        </p:nvSpPr>
        <p:spPr>
          <a:xfrm>
            <a:off x="414800" y="277100"/>
            <a:ext cx="97068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400"/>
              <a:buFont typeface="Source Sans Pro"/>
              <a:buNone/>
            </a:pPr>
            <a:r>
              <a:rPr lang="nl-NL"/>
              <a:t>Step 2. (Build a Library)</a:t>
            </a:r>
            <a:endParaRPr/>
          </a:p>
        </p:txBody>
      </p:sp>
      <p:sp>
        <p:nvSpPr>
          <p:cNvPr id="162" name="Google Shape;162;p22"/>
          <p:cNvSpPr txBox="1"/>
          <p:nvPr>
            <p:ph idx="12" type="sldNum"/>
          </p:nvPr>
        </p:nvSpPr>
        <p:spPr>
          <a:xfrm>
            <a:off x="342900" y="6250044"/>
            <a:ext cx="408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nl-NL" sz="9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 b="0" i="0" sz="900" u="none" cap="none" strike="noStrike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3" name="Google Shape;163;p22"/>
          <p:cNvSpPr txBox="1"/>
          <p:nvPr/>
        </p:nvSpPr>
        <p:spPr>
          <a:xfrm>
            <a:off x="9029025" y="2473175"/>
            <a:ext cx="8281500" cy="9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4" name="Google Shape;16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075" y="4317975"/>
            <a:ext cx="10129151" cy="181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6075" y="1790700"/>
            <a:ext cx="10129154" cy="192625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2"/>
          <p:cNvSpPr txBox="1"/>
          <p:nvPr/>
        </p:nvSpPr>
        <p:spPr>
          <a:xfrm>
            <a:off x="414800" y="3777163"/>
            <a:ext cx="2196900" cy="48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nl-NL" sz="1800"/>
              <a:t>VS</a:t>
            </a:r>
            <a:endParaRPr b="1" sz="1800"/>
          </a:p>
        </p:txBody>
      </p:sp>
      <p:sp>
        <p:nvSpPr>
          <p:cNvPr id="167" name="Google Shape;167;p22"/>
          <p:cNvSpPr txBox="1"/>
          <p:nvPr/>
        </p:nvSpPr>
        <p:spPr>
          <a:xfrm>
            <a:off x="436075" y="1041825"/>
            <a:ext cx="8479200" cy="6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400"/>
              <a:buFont typeface="Source Sans Pro"/>
              <a:buNone/>
            </a:pPr>
            <a:r>
              <a:rPr b="1" lang="nl-NL" sz="2400">
                <a:solidFill>
                  <a:schemeClr val="accen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Sending</a:t>
            </a:r>
            <a:endParaRPr sz="24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3"/>
          <p:cNvSpPr txBox="1"/>
          <p:nvPr>
            <p:ph type="title"/>
          </p:nvPr>
        </p:nvSpPr>
        <p:spPr>
          <a:xfrm>
            <a:off x="414800" y="277100"/>
            <a:ext cx="97068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400"/>
              <a:buFont typeface="Source Sans Pro"/>
              <a:buNone/>
            </a:pPr>
            <a:r>
              <a:rPr lang="nl-NL"/>
              <a:t>Step 2. (Build a Library)</a:t>
            </a:r>
            <a:endParaRPr/>
          </a:p>
        </p:txBody>
      </p:sp>
      <p:sp>
        <p:nvSpPr>
          <p:cNvPr id="173" name="Google Shape;173;p23"/>
          <p:cNvSpPr txBox="1"/>
          <p:nvPr>
            <p:ph idx="12" type="sldNum"/>
          </p:nvPr>
        </p:nvSpPr>
        <p:spPr>
          <a:xfrm>
            <a:off x="342900" y="6250044"/>
            <a:ext cx="408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nl-NL" sz="9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 b="0" i="0" sz="900" u="none" cap="none" strike="noStrike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4" name="Google Shape;174;p23"/>
          <p:cNvSpPr txBox="1"/>
          <p:nvPr/>
        </p:nvSpPr>
        <p:spPr>
          <a:xfrm>
            <a:off x="436075" y="3341063"/>
            <a:ext cx="2196900" cy="48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nl-NL" sz="1800"/>
              <a:t>VS</a:t>
            </a:r>
            <a:endParaRPr b="1" sz="1800"/>
          </a:p>
        </p:txBody>
      </p:sp>
      <p:sp>
        <p:nvSpPr>
          <p:cNvPr id="175" name="Google Shape;175;p23"/>
          <p:cNvSpPr txBox="1"/>
          <p:nvPr/>
        </p:nvSpPr>
        <p:spPr>
          <a:xfrm>
            <a:off x="436075" y="1041825"/>
            <a:ext cx="8479200" cy="6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nl-NL" sz="2400">
                <a:solidFill>
                  <a:schemeClr val="accen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Consuming</a:t>
            </a:r>
            <a:endParaRPr sz="2400"/>
          </a:p>
        </p:txBody>
      </p:sp>
      <p:pic>
        <p:nvPicPr>
          <p:cNvPr id="176" name="Google Shape;17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075" y="1528975"/>
            <a:ext cx="10129151" cy="181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6075" y="3821675"/>
            <a:ext cx="10129151" cy="2295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4"/>
          <p:cNvSpPr txBox="1"/>
          <p:nvPr>
            <p:ph type="title"/>
          </p:nvPr>
        </p:nvSpPr>
        <p:spPr>
          <a:xfrm>
            <a:off x="414800" y="277100"/>
            <a:ext cx="97068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400"/>
              <a:buFont typeface="Source Sans Pro"/>
              <a:buNone/>
            </a:pPr>
            <a:r>
              <a:rPr lang="nl-NL"/>
              <a:t>Step 2. (Build a Library)</a:t>
            </a:r>
            <a:endParaRPr/>
          </a:p>
        </p:txBody>
      </p:sp>
      <p:sp>
        <p:nvSpPr>
          <p:cNvPr id="183" name="Google Shape;183;p24"/>
          <p:cNvSpPr txBox="1"/>
          <p:nvPr>
            <p:ph idx="12" type="sldNum"/>
          </p:nvPr>
        </p:nvSpPr>
        <p:spPr>
          <a:xfrm>
            <a:off x="342900" y="6250044"/>
            <a:ext cx="408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nl-NL" sz="9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 b="0" i="0" sz="900" u="none" cap="none" strike="noStrike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84" name="Google Shape;18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60500"/>
            <a:ext cx="11887199" cy="2080260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4"/>
          <p:cNvSpPr txBox="1"/>
          <p:nvPr/>
        </p:nvSpPr>
        <p:spPr>
          <a:xfrm>
            <a:off x="4887175" y="1778900"/>
            <a:ext cx="9229500" cy="10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6" name="Google Shape;186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3793160"/>
            <a:ext cx="11887199" cy="20802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5"/>
          <p:cNvSpPr txBox="1"/>
          <p:nvPr>
            <p:ph type="title"/>
          </p:nvPr>
        </p:nvSpPr>
        <p:spPr>
          <a:xfrm>
            <a:off x="414800" y="277100"/>
            <a:ext cx="113304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400"/>
              <a:buFont typeface="Source Sans Pro"/>
              <a:buNone/>
            </a:pPr>
            <a:r>
              <a:rPr lang="nl-NL"/>
              <a:t>Step 2. (Build a library) The defaults</a:t>
            </a:r>
            <a:endParaRPr/>
          </a:p>
        </p:txBody>
      </p:sp>
      <p:sp>
        <p:nvSpPr>
          <p:cNvPr id="192" name="Google Shape;192;p25"/>
          <p:cNvSpPr txBox="1"/>
          <p:nvPr>
            <p:ph idx="12" type="sldNum"/>
          </p:nvPr>
        </p:nvSpPr>
        <p:spPr>
          <a:xfrm>
            <a:off x="342900" y="6250044"/>
            <a:ext cx="408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nl-NL" sz="9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 b="0" i="0" sz="900" u="none" cap="none" strike="noStrike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93" name="Google Shape;19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4800" y="977725"/>
            <a:ext cx="11434301" cy="162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3700" y="4342950"/>
            <a:ext cx="11425398" cy="1810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3700" y="2657750"/>
            <a:ext cx="11425398" cy="163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6"/>
          <p:cNvSpPr txBox="1"/>
          <p:nvPr>
            <p:ph type="title"/>
          </p:nvPr>
        </p:nvSpPr>
        <p:spPr>
          <a:xfrm>
            <a:off x="327850" y="389250"/>
            <a:ext cx="97068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400"/>
              <a:buFont typeface="Source Sans Pro"/>
              <a:buNone/>
            </a:pPr>
            <a:r>
              <a:rPr lang="nl-NL"/>
              <a:t>Why?!</a:t>
            </a:r>
            <a:endParaRPr/>
          </a:p>
        </p:txBody>
      </p:sp>
      <p:sp>
        <p:nvSpPr>
          <p:cNvPr id="201" name="Google Shape;201;p26"/>
          <p:cNvSpPr txBox="1"/>
          <p:nvPr>
            <p:ph idx="12" type="sldNum"/>
          </p:nvPr>
        </p:nvSpPr>
        <p:spPr>
          <a:xfrm>
            <a:off x="342900" y="6250044"/>
            <a:ext cx="408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nl-NL" sz="9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 b="0" i="0" sz="900" u="none" cap="none" strike="noStrike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02" name="Google Shape;202;p26"/>
          <p:cNvSpPr txBox="1"/>
          <p:nvPr/>
        </p:nvSpPr>
        <p:spPr>
          <a:xfrm>
            <a:off x="480750" y="1362300"/>
            <a:ext cx="8434800" cy="419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accen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203" name="Google Shape;20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7850" y="1073825"/>
            <a:ext cx="10455875" cy="4951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7"/>
          <p:cNvSpPr txBox="1"/>
          <p:nvPr>
            <p:ph type="title"/>
          </p:nvPr>
        </p:nvSpPr>
        <p:spPr>
          <a:xfrm>
            <a:off x="480750" y="421300"/>
            <a:ext cx="97068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400"/>
              <a:buFont typeface="Source Sans Pro"/>
              <a:buNone/>
            </a:pPr>
            <a:r>
              <a:rPr lang="nl-NL"/>
              <a:t>Why?!</a:t>
            </a:r>
            <a:endParaRPr/>
          </a:p>
        </p:txBody>
      </p:sp>
      <p:sp>
        <p:nvSpPr>
          <p:cNvPr id="209" name="Google Shape;209;p27"/>
          <p:cNvSpPr txBox="1"/>
          <p:nvPr>
            <p:ph idx="12" type="sldNum"/>
          </p:nvPr>
        </p:nvSpPr>
        <p:spPr>
          <a:xfrm>
            <a:off x="342900" y="6250044"/>
            <a:ext cx="408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nl-NL" sz="9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 b="0" i="0" sz="900" u="none" cap="none" strike="noStrike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10" name="Google Shape;210;p27"/>
          <p:cNvSpPr txBox="1"/>
          <p:nvPr/>
        </p:nvSpPr>
        <p:spPr>
          <a:xfrm>
            <a:off x="480750" y="1362300"/>
            <a:ext cx="8434800" cy="419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accen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211" name="Google Shape;21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750" y="1250150"/>
            <a:ext cx="10319000" cy="346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8"/>
          <p:cNvSpPr txBox="1"/>
          <p:nvPr>
            <p:ph type="title"/>
          </p:nvPr>
        </p:nvSpPr>
        <p:spPr>
          <a:xfrm>
            <a:off x="480750" y="421300"/>
            <a:ext cx="97068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400"/>
              <a:buFont typeface="Source Sans Pro"/>
              <a:buNone/>
            </a:pPr>
            <a:r>
              <a:rPr lang="nl-NL"/>
              <a:t>Why?!</a:t>
            </a:r>
            <a:endParaRPr/>
          </a:p>
        </p:txBody>
      </p:sp>
      <p:sp>
        <p:nvSpPr>
          <p:cNvPr id="217" name="Google Shape;217;p28"/>
          <p:cNvSpPr txBox="1"/>
          <p:nvPr>
            <p:ph idx="12" type="sldNum"/>
          </p:nvPr>
        </p:nvSpPr>
        <p:spPr>
          <a:xfrm>
            <a:off x="342900" y="6250044"/>
            <a:ext cx="408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nl-NL" sz="9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 b="0" i="0" sz="900" u="none" cap="none" strike="noStrike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18" name="Google Shape;218;p28"/>
          <p:cNvSpPr txBox="1"/>
          <p:nvPr/>
        </p:nvSpPr>
        <p:spPr>
          <a:xfrm>
            <a:off x="480750" y="1362300"/>
            <a:ext cx="8434800" cy="419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nl-NL" sz="2400">
                <a:solidFill>
                  <a:schemeClr val="accen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Monitoring</a:t>
            </a:r>
            <a:endParaRPr b="1" sz="2400">
              <a:solidFill>
                <a:schemeClr val="accen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nl-NL" sz="2400">
                <a:solidFill>
                  <a:schemeClr val="accen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Multitenancy</a:t>
            </a:r>
            <a:endParaRPr b="1" sz="2400">
              <a:solidFill>
                <a:schemeClr val="accen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400"/>
              <a:buFont typeface="Source Sans Pro"/>
              <a:buNone/>
            </a:pPr>
            <a:r>
              <a:rPr b="1" lang="nl-NL" sz="2400">
                <a:solidFill>
                  <a:schemeClr val="accen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Logging</a:t>
            </a:r>
            <a:endParaRPr b="1" sz="2400">
              <a:solidFill>
                <a:schemeClr val="accen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219" name="Google Shape;21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57725" y="1153975"/>
            <a:ext cx="8434799" cy="3925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9"/>
          <p:cNvSpPr txBox="1"/>
          <p:nvPr>
            <p:ph type="title"/>
          </p:nvPr>
        </p:nvSpPr>
        <p:spPr>
          <a:xfrm>
            <a:off x="480750" y="421300"/>
            <a:ext cx="97068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400"/>
              <a:buFont typeface="Source Sans Pro"/>
              <a:buNone/>
            </a:pPr>
            <a:r>
              <a:rPr lang="nl-NL"/>
              <a:t>Step 3. Kinesis</a:t>
            </a:r>
            <a:endParaRPr/>
          </a:p>
        </p:txBody>
      </p:sp>
      <p:sp>
        <p:nvSpPr>
          <p:cNvPr id="225" name="Google Shape;225;p29"/>
          <p:cNvSpPr txBox="1"/>
          <p:nvPr>
            <p:ph idx="12" type="sldNum"/>
          </p:nvPr>
        </p:nvSpPr>
        <p:spPr>
          <a:xfrm>
            <a:off x="342900" y="6250044"/>
            <a:ext cx="408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nl-NL" sz="9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 b="0" i="0" sz="900" u="none" cap="none" strike="noStrike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26" name="Google Shape;226;p29"/>
          <p:cNvSpPr txBox="1"/>
          <p:nvPr/>
        </p:nvSpPr>
        <p:spPr>
          <a:xfrm>
            <a:off x="480750" y="1362300"/>
            <a:ext cx="10751700" cy="419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nl-NL" sz="2400">
                <a:solidFill>
                  <a:schemeClr val="accen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Taking a look at Spring Cloud Kinesis:</a:t>
            </a:r>
            <a:endParaRPr b="1" sz="2400">
              <a:solidFill>
                <a:schemeClr val="accen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accen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accen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227" name="Google Shape;22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4950" y="2011412"/>
            <a:ext cx="8620574" cy="26749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0"/>
          <p:cNvSpPr txBox="1"/>
          <p:nvPr>
            <p:ph type="title"/>
          </p:nvPr>
        </p:nvSpPr>
        <p:spPr>
          <a:xfrm>
            <a:off x="480750" y="421300"/>
            <a:ext cx="109920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400"/>
              <a:buFont typeface="Source Sans Pro"/>
              <a:buNone/>
            </a:pPr>
            <a:r>
              <a:rPr lang="nl-NL"/>
              <a:t>Step 3. Kinesis</a:t>
            </a:r>
            <a:endParaRPr/>
          </a:p>
        </p:txBody>
      </p:sp>
      <p:sp>
        <p:nvSpPr>
          <p:cNvPr id="233" name="Google Shape;233;p30"/>
          <p:cNvSpPr txBox="1"/>
          <p:nvPr>
            <p:ph idx="12" type="sldNum"/>
          </p:nvPr>
        </p:nvSpPr>
        <p:spPr>
          <a:xfrm>
            <a:off x="342900" y="6250044"/>
            <a:ext cx="408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nl-NL" sz="9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 b="0" i="0" sz="900" u="none" cap="none" strike="noStrike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34" name="Google Shape;234;p30"/>
          <p:cNvSpPr txBox="1"/>
          <p:nvPr/>
        </p:nvSpPr>
        <p:spPr>
          <a:xfrm>
            <a:off x="480750" y="1362300"/>
            <a:ext cx="10751700" cy="419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nl-NL" sz="2400">
                <a:solidFill>
                  <a:schemeClr val="accen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Our (initial) Implementation</a:t>
            </a:r>
            <a:endParaRPr b="1" sz="2400">
              <a:solidFill>
                <a:schemeClr val="accen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accen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accen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235" name="Google Shape;23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2725" y="1960125"/>
            <a:ext cx="8292675" cy="300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1"/>
          <p:cNvSpPr txBox="1"/>
          <p:nvPr>
            <p:ph type="title"/>
          </p:nvPr>
        </p:nvSpPr>
        <p:spPr>
          <a:xfrm>
            <a:off x="480750" y="421300"/>
            <a:ext cx="109920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400"/>
              <a:buFont typeface="Source Sans Pro"/>
              <a:buNone/>
            </a:pPr>
            <a:r>
              <a:rPr lang="nl-NL"/>
              <a:t>Step 3. Kinesis</a:t>
            </a:r>
            <a:endParaRPr/>
          </a:p>
        </p:txBody>
      </p:sp>
      <p:sp>
        <p:nvSpPr>
          <p:cNvPr id="241" name="Google Shape;241;p31"/>
          <p:cNvSpPr txBox="1"/>
          <p:nvPr>
            <p:ph idx="12" type="sldNum"/>
          </p:nvPr>
        </p:nvSpPr>
        <p:spPr>
          <a:xfrm>
            <a:off x="342900" y="6250044"/>
            <a:ext cx="408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nl-NL" sz="9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 b="0" i="0" sz="900" u="none" cap="none" strike="noStrike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42" name="Google Shape;242;p31"/>
          <p:cNvSpPr txBox="1"/>
          <p:nvPr/>
        </p:nvSpPr>
        <p:spPr>
          <a:xfrm>
            <a:off x="1281875" y="1666750"/>
            <a:ext cx="9229500" cy="10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3" name="Google Shape;243;p31"/>
          <p:cNvPicPr preferRelativeResize="0"/>
          <p:nvPr/>
        </p:nvPicPr>
        <p:blipFill rotWithShape="1">
          <a:blip r:embed="rId3">
            <a:alphaModFix/>
          </a:blip>
          <a:srcRect b="4279" l="0" r="0" t="-4280"/>
          <a:stretch/>
        </p:blipFill>
        <p:spPr>
          <a:xfrm>
            <a:off x="171450" y="1366200"/>
            <a:ext cx="11849102" cy="4434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 txBox="1"/>
          <p:nvPr>
            <p:ph type="ctrTitle"/>
          </p:nvPr>
        </p:nvSpPr>
        <p:spPr>
          <a:xfrm>
            <a:off x="342900" y="1391275"/>
            <a:ext cx="11506200" cy="437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200"/>
              <a:buFont typeface="Source Sans Pro"/>
              <a:buNone/>
            </a:pPr>
            <a:r>
              <a:rPr lang="nl-NL"/>
              <a:t>Agenda</a:t>
            </a:r>
            <a:endParaRPr/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200"/>
              <a:buFont typeface="Source Sans Pro"/>
              <a:buNone/>
            </a:pPr>
            <a:r>
              <a:t/>
            </a:r>
            <a:endParaRPr sz="3600"/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200"/>
              <a:buFont typeface="Source Sans Pro"/>
              <a:buNone/>
            </a:pPr>
            <a:r>
              <a:rPr lang="nl-NL" sz="3600"/>
              <a:t>Introduction</a:t>
            </a:r>
            <a:endParaRPr sz="3600"/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200"/>
              <a:buFont typeface="Source Sans Pro"/>
              <a:buNone/>
            </a:pPr>
            <a:r>
              <a:rPr lang="nl-NL" sz="3600"/>
              <a:t>Spring, Kinesis, Reactor and code, lots of code…</a:t>
            </a:r>
            <a:endParaRPr sz="3600"/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200"/>
              <a:buFont typeface="Source Sans Pro"/>
              <a:buNone/>
            </a:pPr>
            <a:r>
              <a:rPr lang="nl-NL" sz="3600"/>
              <a:t>Questions</a:t>
            </a:r>
            <a:endParaRPr sz="3600"/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200"/>
              <a:buFont typeface="Source Sans Pro"/>
              <a:buNone/>
            </a:pPr>
            <a:r>
              <a:t/>
            </a:r>
            <a:endParaRPr sz="36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2"/>
          <p:cNvSpPr txBox="1"/>
          <p:nvPr>
            <p:ph type="title"/>
          </p:nvPr>
        </p:nvSpPr>
        <p:spPr>
          <a:xfrm>
            <a:off x="480750" y="421300"/>
            <a:ext cx="97068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400"/>
              <a:buFont typeface="Source Sans Pro"/>
              <a:buNone/>
            </a:pPr>
            <a:r>
              <a:rPr lang="nl-NL"/>
              <a:t>Step 4. Rich app library</a:t>
            </a:r>
            <a:endParaRPr/>
          </a:p>
        </p:txBody>
      </p:sp>
      <p:sp>
        <p:nvSpPr>
          <p:cNvPr id="249" name="Google Shape;249;p32"/>
          <p:cNvSpPr txBox="1"/>
          <p:nvPr>
            <p:ph idx="12" type="sldNum"/>
          </p:nvPr>
        </p:nvSpPr>
        <p:spPr>
          <a:xfrm>
            <a:off x="342900" y="6250044"/>
            <a:ext cx="408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nl-NL" sz="9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 b="0" i="0" sz="900" u="none" cap="none" strike="noStrike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50" name="Google Shape;250;p32"/>
          <p:cNvSpPr txBox="1"/>
          <p:nvPr/>
        </p:nvSpPr>
        <p:spPr>
          <a:xfrm>
            <a:off x="720150" y="1790700"/>
            <a:ext cx="10751700" cy="419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accen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accen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accen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51" name="Google Shape;251;p32"/>
          <p:cNvSpPr txBox="1"/>
          <p:nvPr/>
        </p:nvSpPr>
        <p:spPr>
          <a:xfrm>
            <a:off x="480750" y="1121950"/>
            <a:ext cx="6921900" cy="5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nl-NL" sz="2400">
                <a:solidFill>
                  <a:schemeClr val="accen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Ready-made default contexts</a:t>
            </a:r>
            <a:endParaRPr sz="2400"/>
          </a:p>
        </p:txBody>
      </p:sp>
      <p:pic>
        <p:nvPicPr>
          <p:cNvPr id="252" name="Google Shape;25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8900" y="1678450"/>
            <a:ext cx="10431198" cy="4056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3"/>
          <p:cNvSpPr txBox="1"/>
          <p:nvPr>
            <p:ph type="title"/>
          </p:nvPr>
        </p:nvSpPr>
        <p:spPr>
          <a:xfrm>
            <a:off x="480750" y="421300"/>
            <a:ext cx="97068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400"/>
              <a:buFont typeface="Source Sans Pro"/>
              <a:buNone/>
            </a:pPr>
            <a:r>
              <a:rPr lang="nl-NL"/>
              <a:t>Step 4. Rich app library</a:t>
            </a:r>
            <a:endParaRPr/>
          </a:p>
        </p:txBody>
      </p:sp>
      <p:sp>
        <p:nvSpPr>
          <p:cNvPr id="258" name="Google Shape;258;p33"/>
          <p:cNvSpPr txBox="1"/>
          <p:nvPr>
            <p:ph idx="12" type="sldNum"/>
          </p:nvPr>
        </p:nvSpPr>
        <p:spPr>
          <a:xfrm>
            <a:off x="342900" y="6250044"/>
            <a:ext cx="408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nl-NL" sz="9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 b="0" i="0" sz="900" u="none" cap="none" strike="noStrike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59" name="Google Shape;259;p33"/>
          <p:cNvSpPr txBox="1"/>
          <p:nvPr/>
        </p:nvSpPr>
        <p:spPr>
          <a:xfrm>
            <a:off x="720150" y="1790700"/>
            <a:ext cx="10751700" cy="419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accen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accen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accen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60" name="Google Shape;260;p33"/>
          <p:cNvSpPr txBox="1"/>
          <p:nvPr/>
        </p:nvSpPr>
        <p:spPr>
          <a:xfrm>
            <a:off x="480750" y="1121950"/>
            <a:ext cx="6921900" cy="5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nl-NL" sz="2400">
                <a:solidFill>
                  <a:schemeClr val="accen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And for Kinesis (sending)</a:t>
            </a:r>
            <a:endParaRPr sz="2400"/>
          </a:p>
        </p:txBody>
      </p:sp>
      <p:pic>
        <p:nvPicPr>
          <p:cNvPr id="261" name="Google Shape;26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1750" y="1790700"/>
            <a:ext cx="10879876" cy="386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4"/>
          <p:cNvSpPr txBox="1"/>
          <p:nvPr>
            <p:ph type="title"/>
          </p:nvPr>
        </p:nvSpPr>
        <p:spPr>
          <a:xfrm>
            <a:off x="480750" y="421300"/>
            <a:ext cx="97068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400"/>
              <a:buFont typeface="Source Sans Pro"/>
              <a:buNone/>
            </a:pPr>
            <a:r>
              <a:rPr lang="nl-NL"/>
              <a:t>Step 4. Rich app library</a:t>
            </a:r>
            <a:endParaRPr/>
          </a:p>
        </p:txBody>
      </p:sp>
      <p:sp>
        <p:nvSpPr>
          <p:cNvPr id="267" name="Google Shape;267;p34"/>
          <p:cNvSpPr txBox="1"/>
          <p:nvPr>
            <p:ph idx="12" type="sldNum"/>
          </p:nvPr>
        </p:nvSpPr>
        <p:spPr>
          <a:xfrm>
            <a:off x="342900" y="6250044"/>
            <a:ext cx="408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nl-NL" sz="9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 b="0" i="0" sz="900" u="none" cap="none" strike="noStrike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68" name="Google Shape;268;p34"/>
          <p:cNvSpPr txBox="1"/>
          <p:nvPr/>
        </p:nvSpPr>
        <p:spPr>
          <a:xfrm>
            <a:off x="720150" y="1790700"/>
            <a:ext cx="10751700" cy="419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accen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accen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accen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69" name="Google Shape;269;p34"/>
          <p:cNvSpPr txBox="1"/>
          <p:nvPr/>
        </p:nvSpPr>
        <p:spPr>
          <a:xfrm>
            <a:off x="480750" y="1121950"/>
            <a:ext cx="6921900" cy="5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nl-NL" sz="2400">
                <a:solidFill>
                  <a:schemeClr val="accen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And receiving</a:t>
            </a:r>
            <a:endParaRPr sz="2400"/>
          </a:p>
        </p:txBody>
      </p:sp>
      <p:pic>
        <p:nvPicPr>
          <p:cNvPr id="270" name="Google Shape;27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750" y="1678450"/>
            <a:ext cx="11248399" cy="4495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5"/>
          <p:cNvSpPr txBox="1"/>
          <p:nvPr>
            <p:ph type="title"/>
          </p:nvPr>
        </p:nvSpPr>
        <p:spPr>
          <a:xfrm>
            <a:off x="480750" y="421300"/>
            <a:ext cx="97068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400"/>
              <a:buFont typeface="Source Sans Pro"/>
              <a:buNone/>
            </a:pPr>
            <a:r>
              <a:rPr lang="nl-NL"/>
              <a:t>Step 4. Rich test library</a:t>
            </a:r>
            <a:endParaRPr/>
          </a:p>
        </p:txBody>
      </p:sp>
      <p:sp>
        <p:nvSpPr>
          <p:cNvPr id="276" name="Google Shape;276;p35"/>
          <p:cNvSpPr txBox="1"/>
          <p:nvPr>
            <p:ph idx="12" type="sldNum"/>
          </p:nvPr>
        </p:nvSpPr>
        <p:spPr>
          <a:xfrm>
            <a:off x="342900" y="6250044"/>
            <a:ext cx="408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nl-NL" sz="9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 b="0" i="0" sz="900" u="none" cap="none" strike="noStrike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77" name="Google Shape;277;p35"/>
          <p:cNvSpPr txBox="1"/>
          <p:nvPr/>
        </p:nvSpPr>
        <p:spPr>
          <a:xfrm>
            <a:off x="720150" y="1790700"/>
            <a:ext cx="10751700" cy="419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accen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accen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accen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278" name="Google Shape;27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8913" y="2079288"/>
            <a:ext cx="11354173" cy="3981325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35"/>
          <p:cNvSpPr txBox="1"/>
          <p:nvPr/>
        </p:nvSpPr>
        <p:spPr>
          <a:xfrm>
            <a:off x="480750" y="1330250"/>
            <a:ext cx="6921900" cy="5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400"/>
              <a:buFont typeface="Source Sans Pro"/>
              <a:buNone/>
            </a:pPr>
            <a:r>
              <a:rPr b="1" lang="nl-NL" sz="2400">
                <a:solidFill>
                  <a:schemeClr val="accen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Unit test verifiers</a:t>
            </a:r>
            <a:endParaRPr sz="24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6"/>
          <p:cNvSpPr txBox="1"/>
          <p:nvPr>
            <p:ph type="title"/>
          </p:nvPr>
        </p:nvSpPr>
        <p:spPr>
          <a:xfrm>
            <a:off x="480750" y="421300"/>
            <a:ext cx="97068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400"/>
              <a:buFont typeface="Source Sans Pro"/>
              <a:buNone/>
            </a:pPr>
            <a:r>
              <a:rPr lang="nl-NL"/>
              <a:t>Step 4. Rich test library</a:t>
            </a:r>
            <a:endParaRPr/>
          </a:p>
        </p:txBody>
      </p:sp>
      <p:sp>
        <p:nvSpPr>
          <p:cNvPr id="285" name="Google Shape;285;p36"/>
          <p:cNvSpPr txBox="1"/>
          <p:nvPr>
            <p:ph idx="12" type="sldNum"/>
          </p:nvPr>
        </p:nvSpPr>
        <p:spPr>
          <a:xfrm>
            <a:off x="342900" y="6250044"/>
            <a:ext cx="408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nl-NL" sz="9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 b="0" i="0" sz="900" u="none" cap="none" strike="noStrike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86" name="Google Shape;286;p36"/>
          <p:cNvSpPr txBox="1"/>
          <p:nvPr/>
        </p:nvSpPr>
        <p:spPr>
          <a:xfrm>
            <a:off x="720150" y="1790700"/>
            <a:ext cx="10751700" cy="419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accen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accen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accen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87" name="Google Shape;287;p36"/>
          <p:cNvSpPr txBox="1"/>
          <p:nvPr/>
        </p:nvSpPr>
        <p:spPr>
          <a:xfrm>
            <a:off x="480750" y="1330250"/>
            <a:ext cx="8434800" cy="5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400"/>
              <a:buFont typeface="Source Sans Pro"/>
              <a:buNone/>
            </a:pPr>
            <a:r>
              <a:rPr b="1" lang="nl-NL" sz="2400">
                <a:solidFill>
                  <a:schemeClr val="accen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Helpers for create/delete stream and associated resources</a:t>
            </a:r>
            <a:endParaRPr sz="2400"/>
          </a:p>
        </p:txBody>
      </p:sp>
      <p:pic>
        <p:nvPicPr>
          <p:cNvPr id="288" name="Google Shape;28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750" y="2030500"/>
            <a:ext cx="10559349" cy="2797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36"/>
          <p:cNvSpPr txBox="1"/>
          <p:nvPr/>
        </p:nvSpPr>
        <p:spPr>
          <a:xfrm>
            <a:off x="9517875" y="3685675"/>
            <a:ext cx="9229500" cy="10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7"/>
          <p:cNvSpPr txBox="1"/>
          <p:nvPr>
            <p:ph type="title"/>
          </p:nvPr>
        </p:nvSpPr>
        <p:spPr>
          <a:xfrm>
            <a:off x="480750" y="421300"/>
            <a:ext cx="97068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400"/>
              <a:buFont typeface="Source Sans Pro"/>
              <a:buNone/>
            </a:pPr>
            <a:r>
              <a:rPr lang="nl-NL"/>
              <a:t>Step 4. Rich test library</a:t>
            </a:r>
            <a:endParaRPr/>
          </a:p>
        </p:txBody>
      </p:sp>
      <p:sp>
        <p:nvSpPr>
          <p:cNvPr id="295" name="Google Shape;295;p37"/>
          <p:cNvSpPr txBox="1"/>
          <p:nvPr>
            <p:ph idx="12" type="sldNum"/>
          </p:nvPr>
        </p:nvSpPr>
        <p:spPr>
          <a:xfrm>
            <a:off x="342900" y="6250044"/>
            <a:ext cx="408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nl-NL" sz="9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 b="0" i="0" sz="900" u="none" cap="none" strike="noStrike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96" name="Google Shape;296;p37"/>
          <p:cNvSpPr txBox="1"/>
          <p:nvPr/>
        </p:nvSpPr>
        <p:spPr>
          <a:xfrm>
            <a:off x="720150" y="1790700"/>
            <a:ext cx="10751700" cy="419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accen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accen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accen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97" name="Google Shape;297;p37"/>
          <p:cNvSpPr txBox="1"/>
          <p:nvPr/>
        </p:nvSpPr>
        <p:spPr>
          <a:xfrm>
            <a:off x="480750" y="1330250"/>
            <a:ext cx="8434800" cy="5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400"/>
              <a:buFont typeface="Source Sans Pro"/>
              <a:buNone/>
            </a:pPr>
            <a:r>
              <a:rPr b="1" lang="nl-NL" sz="2400">
                <a:solidFill>
                  <a:schemeClr val="accen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Helpers for create/delete stream and associated resources</a:t>
            </a:r>
            <a:endParaRPr sz="2400"/>
          </a:p>
        </p:txBody>
      </p:sp>
      <p:sp>
        <p:nvSpPr>
          <p:cNvPr id="298" name="Google Shape;298;p37"/>
          <p:cNvSpPr txBox="1"/>
          <p:nvPr/>
        </p:nvSpPr>
        <p:spPr>
          <a:xfrm>
            <a:off x="9517875" y="3685675"/>
            <a:ext cx="9229500" cy="10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9" name="Google Shape;29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3500" y="1932576"/>
            <a:ext cx="11425398" cy="4198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38"/>
          <p:cNvSpPr txBox="1"/>
          <p:nvPr>
            <p:ph type="title"/>
          </p:nvPr>
        </p:nvSpPr>
        <p:spPr>
          <a:xfrm>
            <a:off x="480750" y="421300"/>
            <a:ext cx="97068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400"/>
              <a:buFont typeface="Source Sans Pro"/>
              <a:buNone/>
            </a:pPr>
            <a:r>
              <a:rPr lang="nl-NL"/>
              <a:t>Step 4. Rich test library</a:t>
            </a:r>
            <a:endParaRPr/>
          </a:p>
        </p:txBody>
      </p:sp>
      <p:sp>
        <p:nvSpPr>
          <p:cNvPr id="305" name="Google Shape;305;p38"/>
          <p:cNvSpPr txBox="1"/>
          <p:nvPr>
            <p:ph idx="12" type="sldNum"/>
          </p:nvPr>
        </p:nvSpPr>
        <p:spPr>
          <a:xfrm>
            <a:off x="342900" y="6250044"/>
            <a:ext cx="408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nl-NL" sz="9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 b="0" i="0" sz="900" u="none" cap="none" strike="noStrike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06" name="Google Shape;306;p38"/>
          <p:cNvSpPr txBox="1"/>
          <p:nvPr/>
        </p:nvSpPr>
        <p:spPr>
          <a:xfrm>
            <a:off x="720150" y="1790700"/>
            <a:ext cx="10751700" cy="419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accen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accen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accen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07" name="Google Shape;307;p38"/>
          <p:cNvSpPr txBox="1"/>
          <p:nvPr/>
        </p:nvSpPr>
        <p:spPr>
          <a:xfrm>
            <a:off x="480750" y="1330250"/>
            <a:ext cx="8434800" cy="5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400"/>
              <a:buFont typeface="Source Sans Pro"/>
              <a:buNone/>
            </a:pPr>
            <a:r>
              <a:rPr b="1" lang="nl-NL" sz="2400">
                <a:solidFill>
                  <a:schemeClr val="accen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Helpers for create/delete stream and associated resources</a:t>
            </a:r>
            <a:endParaRPr sz="2400"/>
          </a:p>
        </p:txBody>
      </p:sp>
      <p:sp>
        <p:nvSpPr>
          <p:cNvPr id="308" name="Google Shape;308;p38"/>
          <p:cNvSpPr txBox="1"/>
          <p:nvPr/>
        </p:nvSpPr>
        <p:spPr>
          <a:xfrm>
            <a:off x="9517875" y="3685675"/>
            <a:ext cx="9229500" cy="10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9" name="Google Shape;30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000" y="2114775"/>
            <a:ext cx="11344598" cy="2404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9"/>
          <p:cNvSpPr txBox="1"/>
          <p:nvPr>
            <p:ph type="title"/>
          </p:nvPr>
        </p:nvSpPr>
        <p:spPr>
          <a:xfrm>
            <a:off x="342900" y="277200"/>
            <a:ext cx="11506200" cy="570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200"/>
              <a:buFont typeface="Source Sans Pro"/>
              <a:buNone/>
            </a:pPr>
            <a:r>
              <a:rPr lang="nl-NL"/>
              <a:t>Making it Reactive</a:t>
            </a:r>
            <a:endParaRPr/>
          </a:p>
        </p:txBody>
      </p:sp>
      <p:sp>
        <p:nvSpPr>
          <p:cNvPr id="315" name="Google Shape;315;p39"/>
          <p:cNvSpPr txBox="1"/>
          <p:nvPr>
            <p:ph idx="12" type="sldNum"/>
          </p:nvPr>
        </p:nvSpPr>
        <p:spPr>
          <a:xfrm>
            <a:off x="342900" y="6250044"/>
            <a:ext cx="408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nl-NL" sz="9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16" name="Google Shape;316;p39"/>
          <p:cNvSpPr txBox="1"/>
          <p:nvPr/>
        </p:nvSpPr>
        <p:spPr>
          <a:xfrm>
            <a:off x="3265750" y="5906950"/>
            <a:ext cx="81786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7" name="Google Shape;31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14250" y="2197913"/>
            <a:ext cx="1859475" cy="185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0"/>
          <p:cNvSpPr txBox="1"/>
          <p:nvPr>
            <p:ph idx="12" type="sldNum"/>
          </p:nvPr>
        </p:nvSpPr>
        <p:spPr>
          <a:xfrm>
            <a:off x="342900" y="6250044"/>
            <a:ext cx="408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nl-NL" sz="9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23" name="Google Shape;323;p40"/>
          <p:cNvSpPr txBox="1"/>
          <p:nvPr/>
        </p:nvSpPr>
        <p:spPr>
          <a:xfrm>
            <a:off x="488875" y="172525"/>
            <a:ext cx="8426400" cy="122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nl-NL" sz="4400">
                <a:solidFill>
                  <a:schemeClr val="accen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Reactive why?</a:t>
            </a:r>
            <a:endParaRPr/>
          </a:p>
        </p:txBody>
      </p:sp>
      <p:sp>
        <p:nvSpPr>
          <p:cNvPr id="324" name="Google Shape;324;p40"/>
          <p:cNvSpPr txBox="1"/>
          <p:nvPr/>
        </p:nvSpPr>
        <p:spPr>
          <a:xfrm>
            <a:off x="750900" y="1575750"/>
            <a:ext cx="10937700" cy="9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accen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accen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accen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325" name="Google Shape;32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20251" y="145300"/>
            <a:ext cx="2547575" cy="1131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40"/>
          <p:cNvSpPr txBox="1"/>
          <p:nvPr/>
        </p:nvSpPr>
        <p:spPr>
          <a:xfrm>
            <a:off x="342900" y="1575750"/>
            <a:ext cx="10668000" cy="407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accen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40"/>
          <p:cNvSpPr txBox="1"/>
          <p:nvPr/>
        </p:nvSpPr>
        <p:spPr>
          <a:xfrm>
            <a:off x="750900" y="1575750"/>
            <a:ext cx="10260000" cy="407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NL"/>
              <a:t>Kinesis Spring Library does exist in Spring Cloud Kinesis (not reactive)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NL"/>
              <a:t>Spring reactive does exist (without Kinesis)</a:t>
            </a:r>
            <a:endParaRPr b="1" sz="2400">
              <a:solidFill>
                <a:schemeClr val="accen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nl-NL" sz="2400">
                <a:solidFill>
                  <a:schemeClr val="accen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Kinesis Spring Library does exist in Spring Cloud Kinesis (not reactive)</a:t>
            </a:r>
            <a:endParaRPr b="1" sz="2400">
              <a:solidFill>
                <a:schemeClr val="accen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nl-NL" sz="2400">
                <a:solidFill>
                  <a:schemeClr val="accen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Reactor does exist (without Kinesis)</a:t>
            </a:r>
            <a:endParaRPr b="1" sz="2400">
              <a:solidFill>
                <a:schemeClr val="accen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accen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nl-NL" sz="2400">
                <a:solidFill>
                  <a:schemeClr val="accen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endParaRPr b="1" sz="2400">
              <a:solidFill>
                <a:schemeClr val="accen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8" name="Google Shape;328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48400" y="3047088"/>
            <a:ext cx="4762500" cy="292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2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2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41"/>
          <p:cNvSpPr txBox="1"/>
          <p:nvPr>
            <p:ph idx="12" type="sldNum"/>
          </p:nvPr>
        </p:nvSpPr>
        <p:spPr>
          <a:xfrm>
            <a:off x="342900" y="6250044"/>
            <a:ext cx="408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nl-NL" sz="9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34" name="Google Shape;334;p41"/>
          <p:cNvSpPr txBox="1"/>
          <p:nvPr/>
        </p:nvSpPr>
        <p:spPr>
          <a:xfrm>
            <a:off x="488875" y="172525"/>
            <a:ext cx="8426400" cy="122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nl-NL" sz="4400">
                <a:solidFill>
                  <a:schemeClr val="accen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Additionally...</a:t>
            </a:r>
            <a:endParaRPr/>
          </a:p>
        </p:txBody>
      </p:sp>
      <p:sp>
        <p:nvSpPr>
          <p:cNvPr id="335" name="Google Shape;335;p41"/>
          <p:cNvSpPr txBox="1"/>
          <p:nvPr/>
        </p:nvSpPr>
        <p:spPr>
          <a:xfrm>
            <a:off x="750900" y="1575750"/>
            <a:ext cx="10937700" cy="9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accen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accen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accen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336" name="Google Shape;33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20251" y="145300"/>
            <a:ext cx="2547575" cy="1131000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41"/>
          <p:cNvSpPr txBox="1"/>
          <p:nvPr/>
        </p:nvSpPr>
        <p:spPr>
          <a:xfrm>
            <a:off x="342900" y="1575750"/>
            <a:ext cx="10668000" cy="407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accen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p41"/>
          <p:cNvSpPr txBox="1"/>
          <p:nvPr/>
        </p:nvSpPr>
        <p:spPr>
          <a:xfrm>
            <a:off x="750900" y="1575750"/>
            <a:ext cx="10260000" cy="407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NL"/>
              <a:t>Kinesis Spring Library does exist in Spring Cloud Kinesis (not reactive)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NL"/>
              <a:t>Spring reactive does exist (without Kinesis)</a:t>
            </a:r>
            <a:endParaRPr b="1" sz="2400">
              <a:solidFill>
                <a:schemeClr val="accen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nl-NL" sz="2400">
                <a:solidFill>
                  <a:schemeClr val="accen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Backpressure</a:t>
            </a:r>
            <a:endParaRPr b="1" sz="2400">
              <a:solidFill>
                <a:schemeClr val="accen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nl-NL" sz="2400">
                <a:solidFill>
                  <a:schemeClr val="accen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Message ordering</a:t>
            </a:r>
            <a:endParaRPr b="1" sz="2400">
              <a:solidFill>
                <a:schemeClr val="accen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nl-NL" sz="2400">
                <a:solidFill>
                  <a:schemeClr val="accen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Duplicate detection</a:t>
            </a:r>
            <a:endParaRPr b="1" sz="2400">
              <a:solidFill>
                <a:schemeClr val="accen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nl-NL" sz="2400">
                <a:solidFill>
                  <a:schemeClr val="accen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Retries</a:t>
            </a:r>
            <a:endParaRPr b="1" sz="2400">
              <a:solidFill>
                <a:schemeClr val="accen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nl-NL" sz="2400">
                <a:solidFill>
                  <a:schemeClr val="accen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More efficient CPU usage</a:t>
            </a:r>
            <a:endParaRPr b="1" sz="2400">
              <a:solidFill>
                <a:schemeClr val="accen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accen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nl-NL" sz="2400">
                <a:solidFill>
                  <a:schemeClr val="accen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endParaRPr b="1" sz="2400">
              <a:solidFill>
                <a:schemeClr val="accen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8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5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15818" r="15818" t="0"/>
          <a:stretch/>
        </p:blipFill>
        <p:spPr>
          <a:xfrm>
            <a:off x="4267200" y="0"/>
            <a:ext cx="7581900" cy="6527100"/>
          </a:xfrm>
          <a:prstGeom prst="rect">
            <a:avLst/>
          </a:prstGeom>
          <a:solidFill>
            <a:srgbClr val="7F7F7F"/>
          </a:solidFill>
          <a:ln>
            <a:noFill/>
          </a:ln>
        </p:spPr>
      </p:pic>
      <p:sp>
        <p:nvSpPr>
          <p:cNvPr id="97" name="Google Shape;97;p15"/>
          <p:cNvSpPr txBox="1"/>
          <p:nvPr>
            <p:ph type="title"/>
          </p:nvPr>
        </p:nvSpPr>
        <p:spPr>
          <a:xfrm>
            <a:off x="266700" y="277090"/>
            <a:ext cx="8572500" cy="559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200"/>
              <a:buFont typeface="Source Sans Pro"/>
              <a:buNone/>
            </a:pPr>
            <a:r>
              <a:rPr lang="nl-NL"/>
              <a:t>Some Introduction</a:t>
            </a:r>
            <a:endParaRPr/>
          </a:p>
        </p:txBody>
      </p:sp>
      <p:sp>
        <p:nvSpPr>
          <p:cNvPr id="98" name="Google Shape;98;p15"/>
          <p:cNvSpPr txBox="1"/>
          <p:nvPr>
            <p:ph idx="12" type="sldNum"/>
          </p:nvPr>
        </p:nvSpPr>
        <p:spPr>
          <a:xfrm>
            <a:off x="342900" y="6250044"/>
            <a:ext cx="408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nl-NL" sz="9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99" name="Google Shape;99;p15"/>
          <p:cNvSpPr txBox="1"/>
          <p:nvPr/>
        </p:nvSpPr>
        <p:spPr>
          <a:xfrm>
            <a:off x="4212600" y="2286275"/>
            <a:ext cx="8281500" cy="9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42"/>
          <p:cNvSpPr txBox="1"/>
          <p:nvPr>
            <p:ph idx="12" type="sldNum"/>
          </p:nvPr>
        </p:nvSpPr>
        <p:spPr>
          <a:xfrm>
            <a:off x="342900" y="6250044"/>
            <a:ext cx="408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nl-NL" sz="9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44" name="Google Shape;344;p42"/>
          <p:cNvSpPr txBox="1"/>
          <p:nvPr/>
        </p:nvSpPr>
        <p:spPr>
          <a:xfrm>
            <a:off x="488875" y="172525"/>
            <a:ext cx="8426400" cy="122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nl-NL" sz="4400">
                <a:solidFill>
                  <a:schemeClr val="accen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Message ordering</a:t>
            </a:r>
            <a:endParaRPr/>
          </a:p>
        </p:txBody>
      </p:sp>
      <p:sp>
        <p:nvSpPr>
          <p:cNvPr id="345" name="Google Shape;345;p42"/>
          <p:cNvSpPr txBox="1"/>
          <p:nvPr/>
        </p:nvSpPr>
        <p:spPr>
          <a:xfrm>
            <a:off x="750900" y="1575750"/>
            <a:ext cx="10937700" cy="9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accen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accen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accen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346" name="Google Shape;346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20251" y="145300"/>
            <a:ext cx="2547575" cy="1131000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42"/>
          <p:cNvSpPr txBox="1"/>
          <p:nvPr/>
        </p:nvSpPr>
        <p:spPr>
          <a:xfrm>
            <a:off x="342900" y="1575750"/>
            <a:ext cx="10668000" cy="407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accen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42"/>
          <p:cNvSpPr txBox="1"/>
          <p:nvPr/>
        </p:nvSpPr>
        <p:spPr>
          <a:xfrm>
            <a:off x="750900" y="1575750"/>
            <a:ext cx="10260000" cy="407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NL"/>
              <a:t>Kinesis Spring Library does exist in Spring Cloud Kinesis (not reactive)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accen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nl-NL" sz="2400">
                <a:solidFill>
                  <a:schemeClr val="accen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endParaRPr b="1" sz="2400">
              <a:solidFill>
                <a:schemeClr val="accen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9" name="Google Shape;349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46600" y="1677625"/>
            <a:ext cx="8876950" cy="407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43"/>
          <p:cNvSpPr txBox="1"/>
          <p:nvPr>
            <p:ph idx="12" type="sldNum"/>
          </p:nvPr>
        </p:nvSpPr>
        <p:spPr>
          <a:xfrm>
            <a:off x="342900" y="6250044"/>
            <a:ext cx="408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nl-NL" sz="9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55" name="Google Shape;355;p43"/>
          <p:cNvSpPr txBox="1"/>
          <p:nvPr/>
        </p:nvSpPr>
        <p:spPr>
          <a:xfrm>
            <a:off x="488875" y="172525"/>
            <a:ext cx="8426400" cy="122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nl-NL" sz="4400">
                <a:solidFill>
                  <a:schemeClr val="accen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Message ordering</a:t>
            </a:r>
            <a:endParaRPr/>
          </a:p>
        </p:txBody>
      </p:sp>
      <p:sp>
        <p:nvSpPr>
          <p:cNvPr id="356" name="Google Shape;356;p43"/>
          <p:cNvSpPr txBox="1"/>
          <p:nvPr/>
        </p:nvSpPr>
        <p:spPr>
          <a:xfrm>
            <a:off x="750900" y="1575750"/>
            <a:ext cx="10937700" cy="9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accen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accen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accen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357" name="Google Shape;357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20251" y="145300"/>
            <a:ext cx="2547575" cy="1131000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p43"/>
          <p:cNvSpPr txBox="1"/>
          <p:nvPr/>
        </p:nvSpPr>
        <p:spPr>
          <a:xfrm>
            <a:off x="342900" y="1575750"/>
            <a:ext cx="10668000" cy="407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accen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p43"/>
          <p:cNvSpPr txBox="1"/>
          <p:nvPr/>
        </p:nvSpPr>
        <p:spPr>
          <a:xfrm>
            <a:off x="750900" y="1575750"/>
            <a:ext cx="10260000" cy="407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NL"/>
              <a:t>Kinesis Spring Library does exist in Spring Cloud Kinesis (not reactive)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accen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nl-NL" sz="2400">
                <a:solidFill>
                  <a:schemeClr val="accen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endParaRPr b="1" sz="2400">
              <a:solidFill>
                <a:schemeClr val="accen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60" name="Google Shape;360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8875" y="1575750"/>
            <a:ext cx="10522023" cy="4643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44"/>
          <p:cNvSpPr txBox="1"/>
          <p:nvPr>
            <p:ph idx="12" type="sldNum"/>
          </p:nvPr>
        </p:nvSpPr>
        <p:spPr>
          <a:xfrm>
            <a:off x="342900" y="6250044"/>
            <a:ext cx="408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nl-NL" sz="9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66" name="Google Shape;366;p44"/>
          <p:cNvSpPr txBox="1"/>
          <p:nvPr/>
        </p:nvSpPr>
        <p:spPr>
          <a:xfrm>
            <a:off x="488875" y="172525"/>
            <a:ext cx="8426400" cy="122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nl-NL" sz="4400">
                <a:solidFill>
                  <a:schemeClr val="accen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Message ordering + backpressure</a:t>
            </a:r>
            <a:endParaRPr/>
          </a:p>
        </p:txBody>
      </p:sp>
      <p:sp>
        <p:nvSpPr>
          <p:cNvPr id="367" name="Google Shape;367;p44"/>
          <p:cNvSpPr txBox="1"/>
          <p:nvPr/>
        </p:nvSpPr>
        <p:spPr>
          <a:xfrm>
            <a:off x="750900" y="1575750"/>
            <a:ext cx="10937700" cy="9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accen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accen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accen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368" name="Google Shape;36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20251" y="145300"/>
            <a:ext cx="2547575" cy="1131000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p44"/>
          <p:cNvSpPr txBox="1"/>
          <p:nvPr/>
        </p:nvSpPr>
        <p:spPr>
          <a:xfrm>
            <a:off x="342900" y="1575750"/>
            <a:ext cx="10668000" cy="407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accen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p44"/>
          <p:cNvSpPr txBox="1"/>
          <p:nvPr/>
        </p:nvSpPr>
        <p:spPr>
          <a:xfrm>
            <a:off x="750900" y="1575750"/>
            <a:ext cx="10260000" cy="407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NL"/>
              <a:t>Kinesis Spring Library does exist in Spring Cloud Kinesis (not reactive)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accen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nl-NL" sz="2400">
                <a:solidFill>
                  <a:schemeClr val="accen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endParaRPr b="1" sz="2400">
              <a:solidFill>
                <a:schemeClr val="accen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71" name="Google Shape;371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3050" y="1732350"/>
            <a:ext cx="11094774" cy="407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45"/>
          <p:cNvSpPr txBox="1"/>
          <p:nvPr>
            <p:ph idx="12" type="sldNum"/>
          </p:nvPr>
        </p:nvSpPr>
        <p:spPr>
          <a:xfrm>
            <a:off x="342900" y="6250044"/>
            <a:ext cx="408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nl-NL" sz="9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77" name="Google Shape;377;p45"/>
          <p:cNvSpPr txBox="1"/>
          <p:nvPr/>
        </p:nvSpPr>
        <p:spPr>
          <a:xfrm>
            <a:off x="488875" y="172525"/>
            <a:ext cx="8426400" cy="122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nl-NL" sz="4400">
                <a:solidFill>
                  <a:schemeClr val="accen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Backpressure on sending</a:t>
            </a:r>
            <a:endParaRPr/>
          </a:p>
        </p:txBody>
      </p:sp>
      <p:sp>
        <p:nvSpPr>
          <p:cNvPr id="378" name="Google Shape;378;p45"/>
          <p:cNvSpPr txBox="1"/>
          <p:nvPr/>
        </p:nvSpPr>
        <p:spPr>
          <a:xfrm>
            <a:off x="750900" y="1575750"/>
            <a:ext cx="10937700" cy="9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accen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accen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accen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379" name="Google Shape;37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20251" y="145300"/>
            <a:ext cx="2547575" cy="1131000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p45"/>
          <p:cNvSpPr txBox="1"/>
          <p:nvPr/>
        </p:nvSpPr>
        <p:spPr>
          <a:xfrm>
            <a:off x="342900" y="1575750"/>
            <a:ext cx="10668000" cy="407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accen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p45"/>
          <p:cNvSpPr txBox="1"/>
          <p:nvPr/>
        </p:nvSpPr>
        <p:spPr>
          <a:xfrm>
            <a:off x="750900" y="1575750"/>
            <a:ext cx="10260000" cy="407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NL"/>
              <a:t>Kinesis Spring Library does exist in Spring Cloud Kinesis (not reactive)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accen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nl-NL" sz="2400">
                <a:solidFill>
                  <a:schemeClr val="accen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endParaRPr b="1" sz="2400">
              <a:solidFill>
                <a:schemeClr val="accen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2" name="Google Shape;382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195499"/>
            <a:ext cx="12192002" cy="282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8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8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8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8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46"/>
          <p:cNvSpPr txBox="1"/>
          <p:nvPr>
            <p:ph idx="12" type="sldNum"/>
          </p:nvPr>
        </p:nvSpPr>
        <p:spPr>
          <a:xfrm>
            <a:off x="342900" y="6250044"/>
            <a:ext cx="408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nl-NL" sz="9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88" name="Google Shape;388;p46"/>
          <p:cNvSpPr txBox="1"/>
          <p:nvPr/>
        </p:nvSpPr>
        <p:spPr>
          <a:xfrm>
            <a:off x="488875" y="172525"/>
            <a:ext cx="8426400" cy="122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nl-NL" sz="4400">
                <a:solidFill>
                  <a:schemeClr val="accen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Duplicate detection</a:t>
            </a:r>
            <a:endParaRPr/>
          </a:p>
        </p:txBody>
      </p:sp>
      <p:sp>
        <p:nvSpPr>
          <p:cNvPr id="389" name="Google Shape;389;p46"/>
          <p:cNvSpPr txBox="1"/>
          <p:nvPr/>
        </p:nvSpPr>
        <p:spPr>
          <a:xfrm>
            <a:off x="750900" y="1575750"/>
            <a:ext cx="10937700" cy="9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accen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accen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accen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390" name="Google Shape;39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20251" y="145300"/>
            <a:ext cx="2547575" cy="1131000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p46"/>
          <p:cNvSpPr txBox="1"/>
          <p:nvPr/>
        </p:nvSpPr>
        <p:spPr>
          <a:xfrm>
            <a:off x="342900" y="1575750"/>
            <a:ext cx="10668000" cy="407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accen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p46"/>
          <p:cNvSpPr txBox="1"/>
          <p:nvPr/>
        </p:nvSpPr>
        <p:spPr>
          <a:xfrm>
            <a:off x="750900" y="1575750"/>
            <a:ext cx="10260000" cy="407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NL"/>
              <a:t>Kinesis Spring Library does exist in Spring Cloud Kinesis (not reactive)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accen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nl-NL" sz="2400">
                <a:solidFill>
                  <a:schemeClr val="accen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endParaRPr b="1" sz="2400">
              <a:solidFill>
                <a:schemeClr val="accen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93" name="Google Shape;393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2900" y="1394725"/>
            <a:ext cx="11251277" cy="53037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47"/>
          <p:cNvSpPr txBox="1"/>
          <p:nvPr>
            <p:ph idx="12" type="sldNum"/>
          </p:nvPr>
        </p:nvSpPr>
        <p:spPr>
          <a:xfrm>
            <a:off x="342900" y="6250044"/>
            <a:ext cx="408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nl-NL" sz="9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99" name="Google Shape;399;p47"/>
          <p:cNvSpPr txBox="1"/>
          <p:nvPr/>
        </p:nvSpPr>
        <p:spPr>
          <a:xfrm>
            <a:off x="488875" y="172525"/>
            <a:ext cx="8426400" cy="122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nl-NL" sz="4400">
                <a:solidFill>
                  <a:schemeClr val="accen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Changing the contract</a:t>
            </a:r>
            <a:endParaRPr/>
          </a:p>
        </p:txBody>
      </p:sp>
      <p:sp>
        <p:nvSpPr>
          <p:cNvPr id="400" name="Google Shape;400;p47"/>
          <p:cNvSpPr txBox="1"/>
          <p:nvPr/>
        </p:nvSpPr>
        <p:spPr>
          <a:xfrm>
            <a:off x="750900" y="1575750"/>
            <a:ext cx="10937700" cy="9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accen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accen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accen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401" name="Google Shape;401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20251" y="145300"/>
            <a:ext cx="2547575" cy="1131000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p47"/>
          <p:cNvSpPr txBox="1"/>
          <p:nvPr/>
        </p:nvSpPr>
        <p:spPr>
          <a:xfrm>
            <a:off x="342900" y="1575750"/>
            <a:ext cx="10668000" cy="407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accen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p47"/>
          <p:cNvSpPr txBox="1"/>
          <p:nvPr/>
        </p:nvSpPr>
        <p:spPr>
          <a:xfrm>
            <a:off x="750900" y="1575750"/>
            <a:ext cx="10260000" cy="407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NL"/>
              <a:t>Kinesis Spring Library does exist in Spring Cloud Kinesis (not reactive)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accen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nl-NL" sz="2400">
                <a:solidFill>
                  <a:schemeClr val="accen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endParaRPr b="1" sz="2400">
              <a:solidFill>
                <a:schemeClr val="accen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4" name="Google Shape;404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3150" y="1394725"/>
            <a:ext cx="11434301" cy="162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2050" y="4759950"/>
            <a:ext cx="11425398" cy="1810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p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2050" y="3074750"/>
            <a:ext cx="11425398" cy="163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48"/>
          <p:cNvSpPr txBox="1"/>
          <p:nvPr>
            <p:ph idx="12" type="sldNum"/>
          </p:nvPr>
        </p:nvSpPr>
        <p:spPr>
          <a:xfrm>
            <a:off x="342900" y="6250044"/>
            <a:ext cx="408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nl-NL" sz="9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12" name="Google Shape;412;p48"/>
          <p:cNvSpPr txBox="1"/>
          <p:nvPr/>
        </p:nvSpPr>
        <p:spPr>
          <a:xfrm>
            <a:off x="488875" y="172525"/>
            <a:ext cx="8426400" cy="122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nl-NL" sz="4400">
                <a:solidFill>
                  <a:schemeClr val="accen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Changing the contract</a:t>
            </a:r>
            <a:endParaRPr/>
          </a:p>
        </p:txBody>
      </p:sp>
      <p:sp>
        <p:nvSpPr>
          <p:cNvPr id="413" name="Google Shape;413;p48"/>
          <p:cNvSpPr txBox="1"/>
          <p:nvPr/>
        </p:nvSpPr>
        <p:spPr>
          <a:xfrm>
            <a:off x="750900" y="1575750"/>
            <a:ext cx="10937700" cy="9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accen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accen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accen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414" name="Google Shape;414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20251" y="145300"/>
            <a:ext cx="2547575" cy="1131000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48"/>
          <p:cNvSpPr txBox="1"/>
          <p:nvPr/>
        </p:nvSpPr>
        <p:spPr>
          <a:xfrm>
            <a:off x="342900" y="1575750"/>
            <a:ext cx="10668000" cy="407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accen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p48"/>
          <p:cNvSpPr txBox="1"/>
          <p:nvPr/>
        </p:nvSpPr>
        <p:spPr>
          <a:xfrm>
            <a:off x="750900" y="1575750"/>
            <a:ext cx="10260000" cy="407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NL"/>
              <a:t>Kinesis Spring Library does exist in Spring Cloud Kinesis (not reactive)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accen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nl-NL" sz="2400">
                <a:solidFill>
                  <a:schemeClr val="accen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endParaRPr b="1" sz="2400">
              <a:solidFill>
                <a:schemeClr val="accen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17" name="Google Shape;417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952625"/>
            <a:ext cx="12192000" cy="3614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49"/>
          <p:cNvSpPr txBox="1"/>
          <p:nvPr>
            <p:ph type="title"/>
          </p:nvPr>
        </p:nvSpPr>
        <p:spPr>
          <a:xfrm>
            <a:off x="342900" y="277200"/>
            <a:ext cx="11506200" cy="570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200"/>
              <a:buFont typeface="Source Sans Pro"/>
              <a:buNone/>
            </a:pPr>
            <a:r>
              <a:rPr lang="nl-NL"/>
              <a:t>Future</a:t>
            </a:r>
            <a:endParaRPr/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200"/>
              <a:buFont typeface="Source Sans Pro"/>
              <a:buNone/>
            </a:pPr>
            <a:r>
              <a:rPr lang="nl-NL"/>
              <a:t>Improvements</a:t>
            </a:r>
            <a:endParaRPr/>
          </a:p>
        </p:txBody>
      </p:sp>
      <p:sp>
        <p:nvSpPr>
          <p:cNvPr id="423" name="Google Shape;423;p49"/>
          <p:cNvSpPr txBox="1"/>
          <p:nvPr>
            <p:ph idx="12" type="sldNum"/>
          </p:nvPr>
        </p:nvSpPr>
        <p:spPr>
          <a:xfrm>
            <a:off x="342900" y="6250044"/>
            <a:ext cx="408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nl-NL" sz="9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24" name="Google Shape;424;p49"/>
          <p:cNvSpPr txBox="1"/>
          <p:nvPr/>
        </p:nvSpPr>
        <p:spPr>
          <a:xfrm>
            <a:off x="3265750" y="5906950"/>
            <a:ext cx="81786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25" name="Google Shape;425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45525" y="1317545"/>
            <a:ext cx="4322800" cy="408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50"/>
          <p:cNvSpPr txBox="1"/>
          <p:nvPr>
            <p:ph idx="12" type="sldNum"/>
          </p:nvPr>
        </p:nvSpPr>
        <p:spPr>
          <a:xfrm>
            <a:off x="342900" y="6250044"/>
            <a:ext cx="408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nl-NL" sz="9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31" name="Google Shape;431;p50"/>
          <p:cNvSpPr txBox="1"/>
          <p:nvPr/>
        </p:nvSpPr>
        <p:spPr>
          <a:xfrm>
            <a:off x="488875" y="172525"/>
            <a:ext cx="8426400" cy="122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nl-NL" sz="4400">
                <a:solidFill>
                  <a:schemeClr val="accen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Localstack on integration tests</a:t>
            </a:r>
            <a:endParaRPr/>
          </a:p>
        </p:txBody>
      </p:sp>
      <p:sp>
        <p:nvSpPr>
          <p:cNvPr id="432" name="Google Shape;432;p50"/>
          <p:cNvSpPr txBox="1"/>
          <p:nvPr/>
        </p:nvSpPr>
        <p:spPr>
          <a:xfrm>
            <a:off x="750900" y="1575750"/>
            <a:ext cx="10937700" cy="9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accen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accen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accen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433" name="Google Shape;433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20251" y="145300"/>
            <a:ext cx="2547575" cy="1131000"/>
          </a:xfrm>
          <a:prstGeom prst="rect">
            <a:avLst/>
          </a:prstGeom>
          <a:noFill/>
          <a:ln>
            <a:noFill/>
          </a:ln>
        </p:spPr>
      </p:pic>
      <p:sp>
        <p:nvSpPr>
          <p:cNvPr id="434" name="Google Shape;434;p50"/>
          <p:cNvSpPr txBox="1"/>
          <p:nvPr/>
        </p:nvSpPr>
        <p:spPr>
          <a:xfrm>
            <a:off x="342900" y="1575750"/>
            <a:ext cx="10668000" cy="407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accen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p50"/>
          <p:cNvSpPr txBox="1"/>
          <p:nvPr/>
        </p:nvSpPr>
        <p:spPr>
          <a:xfrm>
            <a:off x="750900" y="1575750"/>
            <a:ext cx="10260000" cy="407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nl-NL" sz="2400">
                <a:solidFill>
                  <a:schemeClr val="accen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Cheaper</a:t>
            </a:r>
            <a:endParaRPr b="1" sz="2400">
              <a:solidFill>
                <a:schemeClr val="accen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nl-NL" sz="2400">
                <a:solidFill>
                  <a:schemeClr val="accen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Faster</a:t>
            </a:r>
            <a:endParaRPr b="1" sz="2400">
              <a:solidFill>
                <a:schemeClr val="accen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nl-NL" sz="2400">
                <a:solidFill>
                  <a:schemeClr val="accen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Cleaner</a:t>
            </a:r>
            <a:endParaRPr b="1" sz="2400">
              <a:solidFill>
                <a:schemeClr val="accen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36" name="Google Shape;436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88700" y="1575750"/>
            <a:ext cx="8214575" cy="4078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3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3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3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3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51"/>
          <p:cNvSpPr txBox="1"/>
          <p:nvPr>
            <p:ph idx="12" type="sldNum"/>
          </p:nvPr>
        </p:nvSpPr>
        <p:spPr>
          <a:xfrm>
            <a:off x="342900" y="6250044"/>
            <a:ext cx="408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nl-NL" sz="9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42" name="Google Shape;442;p51"/>
          <p:cNvSpPr txBox="1"/>
          <p:nvPr/>
        </p:nvSpPr>
        <p:spPr>
          <a:xfrm>
            <a:off x="488875" y="172525"/>
            <a:ext cx="8426400" cy="122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nl-NL" sz="4400">
                <a:solidFill>
                  <a:schemeClr val="accen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AWS SDK v2</a:t>
            </a:r>
            <a:endParaRPr/>
          </a:p>
        </p:txBody>
      </p:sp>
      <p:sp>
        <p:nvSpPr>
          <p:cNvPr id="443" name="Google Shape;443;p51"/>
          <p:cNvSpPr txBox="1"/>
          <p:nvPr/>
        </p:nvSpPr>
        <p:spPr>
          <a:xfrm>
            <a:off x="750900" y="1575750"/>
            <a:ext cx="10937700" cy="9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accen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accen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accen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444" name="Google Shape;444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20251" y="145300"/>
            <a:ext cx="2547575" cy="1131000"/>
          </a:xfrm>
          <a:prstGeom prst="rect">
            <a:avLst/>
          </a:prstGeom>
          <a:noFill/>
          <a:ln>
            <a:noFill/>
          </a:ln>
        </p:spPr>
      </p:pic>
      <p:sp>
        <p:nvSpPr>
          <p:cNvPr id="445" name="Google Shape;445;p51"/>
          <p:cNvSpPr txBox="1"/>
          <p:nvPr/>
        </p:nvSpPr>
        <p:spPr>
          <a:xfrm>
            <a:off x="342900" y="1575750"/>
            <a:ext cx="10668000" cy="407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accen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p51"/>
          <p:cNvSpPr txBox="1"/>
          <p:nvPr/>
        </p:nvSpPr>
        <p:spPr>
          <a:xfrm>
            <a:off x="750900" y="1575750"/>
            <a:ext cx="10260000" cy="407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47" name="Google Shape;447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2850" y="1926100"/>
            <a:ext cx="8915274" cy="300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4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6"/>
          <p:cNvSpPr txBox="1"/>
          <p:nvPr>
            <p:ph idx="12" type="sldNum"/>
          </p:nvPr>
        </p:nvSpPr>
        <p:spPr>
          <a:xfrm>
            <a:off x="342900" y="6250044"/>
            <a:ext cx="408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nl-NL" sz="9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05" name="Google Shape;105;p16"/>
          <p:cNvSpPr txBox="1"/>
          <p:nvPr/>
        </p:nvSpPr>
        <p:spPr>
          <a:xfrm>
            <a:off x="488875" y="172525"/>
            <a:ext cx="8426400" cy="122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nl-NL" sz="4400">
                <a:solidFill>
                  <a:schemeClr val="accen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Who are we and what do we do?</a:t>
            </a:r>
            <a:endParaRPr/>
          </a:p>
        </p:txBody>
      </p:sp>
      <p:sp>
        <p:nvSpPr>
          <p:cNvPr id="106" name="Google Shape;106;p16"/>
          <p:cNvSpPr txBox="1"/>
          <p:nvPr/>
        </p:nvSpPr>
        <p:spPr>
          <a:xfrm>
            <a:off x="750900" y="1575750"/>
            <a:ext cx="10937700" cy="9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nl-NL" sz="2400">
                <a:solidFill>
                  <a:schemeClr val="accen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Tech Company</a:t>
            </a:r>
            <a:endParaRPr b="1" sz="2400">
              <a:solidFill>
                <a:schemeClr val="accen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nl-NL" sz="2400">
                <a:solidFill>
                  <a:schemeClr val="accen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Based in Amsterdam</a:t>
            </a:r>
            <a:endParaRPr b="1" sz="2400">
              <a:solidFill>
                <a:schemeClr val="accen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accen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accen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07" name="Google Shape;10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20251" y="145300"/>
            <a:ext cx="2547575" cy="1131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6"/>
          <p:cNvSpPr txBox="1"/>
          <p:nvPr/>
        </p:nvSpPr>
        <p:spPr>
          <a:xfrm>
            <a:off x="342900" y="3169350"/>
            <a:ext cx="10668000" cy="24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nl-NL" sz="2400">
                <a:solidFill>
                  <a:schemeClr val="accen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35 engineers (</a:t>
            </a:r>
            <a:r>
              <a:rPr b="1" lang="nl-NL" sz="2400" u="sng">
                <a:solidFill>
                  <a:schemeClr val="accen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and growing</a:t>
            </a:r>
            <a:r>
              <a:rPr b="1" lang="nl-NL" sz="2400">
                <a:solidFill>
                  <a:schemeClr val="accen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)</a:t>
            </a:r>
            <a:endParaRPr b="1" sz="2400">
              <a:solidFill>
                <a:schemeClr val="accen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nl-NL" sz="2400">
                <a:solidFill>
                  <a:schemeClr val="accen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11 AWS accounts (</a:t>
            </a:r>
            <a:r>
              <a:rPr b="1" lang="nl-NL" sz="2400" u="sng">
                <a:solidFill>
                  <a:schemeClr val="accen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and growing</a:t>
            </a:r>
            <a:r>
              <a:rPr b="1" lang="nl-NL" sz="2400">
                <a:solidFill>
                  <a:schemeClr val="accen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)</a:t>
            </a:r>
            <a:endParaRPr b="1" sz="2400">
              <a:solidFill>
                <a:schemeClr val="accen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nl-NL" sz="2400">
                <a:solidFill>
                  <a:schemeClr val="accen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100s of clients (</a:t>
            </a:r>
            <a:r>
              <a:rPr b="1" lang="nl-NL" sz="2400" u="sng">
                <a:solidFill>
                  <a:schemeClr val="accen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and growing</a:t>
            </a:r>
            <a:r>
              <a:rPr b="1" lang="nl-NL" sz="2400">
                <a:solidFill>
                  <a:schemeClr val="accen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)</a:t>
            </a:r>
            <a:endParaRPr b="1" sz="2400">
              <a:solidFill>
                <a:schemeClr val="accen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nl-NL" sz="2400">
                <a:solidFill>
                  <a:schemeClr val="accen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100s of ec2 instances (</a:t>
            </a:r>
            <a:r>
              <a:rPr b="1" lang="nl-NL" sz="2400" u="sng">
                <a:solidFill>
                  <a:schemeClr val="accen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and growing</a:t>
            </a:r>
            <a:r>
              <a:rPr b="1" lang="nl-NL" sz="2400">
                <a:solidFill>
                  <a:schemeClr val="accen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)</a:t>
            </a:r>
            <a:endParaRPr b="1" sz="2400">
              <a:solidFill>
                <a:schemeClr val="accen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nl-NL" sz="2400">
                <a:solidFill>
                  <a:schemeClr val="accen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15 microservices (</a:t>
            </a:r>
            <a:r>
              <a:rPr b="1" lang="nl-NL" sz="2400" u="sng">
                <a:solidFill>
                  <a:schemeClr val="accen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and growing</a:t>
            </a:r>
            <a:r>
              <a:rPr b="1" lang="nl-NL" sz="2400">
                <a:solidFill>
                  <a:schemeClr val="accen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)</a:t>
            </a:r>
            <a:endParaRPr b="1" sz="2400">
              <a:solidFill>
                <a:schemeClr val="accen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nl-NL" sz="2400">
                <a:solidFill>
                  <a:schemeClr val="accen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30k events per second (</a:t>
            </a:r>
            <a:r>
              <a:rPr b="1" lang="nl-NL" sz="2400" u="sng">
                <a:solidFill>
                  <a:schemeClr val="accen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and growing</a:t>
            </a:r>
            <a:r>
              <a:rPr b="1" lang="nl-NL" sz="2400">
                <a:solidFill>
                  <a:schemeClr val="accen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)</a:t>
            </a:r>
            <a:endParaRPr b="1" sz="2400">
              <a:solidFill>
                <a:schemeClr val="accen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accen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9" name="Google Shape;109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2600" y="1586700"/>
            <a:ext cx="408000" cy="40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2600" y="2024988"/>
            <a:ext cx="468600" cy="31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52"/>
          <p:cNvSpPr txBox="1"/>
          <p:nvPr>
            <p:ph type="title"/>
          </p:nvPr>
        </p:nvSpPr>
        <p:spPr>
          <a:xfrm>
            <a:off x="342900" y="277091"/>
            <a:ext cx="8572500" cy="113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NL"/>
              <a:t>Opensourcing</a:t>
            </a:r>
            <a:endParaRPr/>
          </a:p>
        </p:txBody>
      </p:sp>
      <p:sp>
        <p:nvSpPr>
          <p:cNvPr id="454" name="Google Shape;454;p52"/>
          <p:cNvSpPr txBox="1"/>
          <p:nvPr>
            <p:ph idx="12" type="sldNum"/>
          </p:nvPr>
        </p:nvSpPr>
        <p:spPr>
          <a:xfrm>
            <a:off x="342900" y="6250044"/>
            <a:ext cx="408000" cy="365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nl-NL"/>
              <a:t>‹#›</a:t>
            </a:fld>
            <a:endParaRPr/>
          </a:p>
        </p:txBody>
      </p:sp>
      <p:pic>
        <p:nvPicPr>
          <p:cNvPr id="455" name="Google Shape;455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20251" y="145300"/>
            <a:ext cx="2547575" cy="113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6" name="Google Shape;456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0900" y="1104950"/>
            <a:ext cx="8164500" cy="514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1" name="Google Shape;461;p53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15818" r="15818" t="0"/>
          <a:stretch/>
        </p:blipFill>
        <p:spPr>
          <a:xfrm>
            <a:off x="4267200" y="0"/>
            <a:ext cx="7581900" cy="6527100"/>
          </a:xfrm>
          <a:prstGeom prst="rect">
            <a:avLst/>
          </a:prstGeom>
          <a:solidFill>
            <a:srgbClr val="7F7F7F"/>
          </a:solidFill>
          <a:ln>
            <a:noFill/>
          </a:ln>
        </p:spPr>
      </p:pic>
      <p:sp>
        <p:nvSpPr>
          <p:cNvPr id="462" name="Google Shape;462;p53"/>
          <p:cNvSpPr txBox="1"/>
          <p:nvPr>
            <p:ph type="title"/>
          </p:nvPr>
        </p:nvSpPr>
        <p:spPr>
          <a:xfrm>
            <a:off x="266700" y="277090"/>
            <a:ext cx="8572500" cy="559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200"/>
              <a:buFont typeface="Source Sans Pro"/>
              <a:buNone/>
            </a:pPr>
            <a:r>
              <a:rPr lang="nl-NL"/>
              <a:t>Questions?</a:t>
            </a:r>
            <a:endParaRPr/>
          </a:p>
        </p:txBody>
      </p:sp>
      <p:sp>
        <p:nvSpPr>
          <p:cNvPr id="463" name="Google Shape;463;p53"/>
          <p:cNvSpPr txBox="1"/>
          <p:nvPr>
            <p:ph idx="12" type="sldNum"/>
          </p:nvPr>
        </p:nvSpPr>
        <p:spPr>
          <a:xfrm>
            <a:off x="342900" y="6250044"/>
            <a:ext cx="408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nl-NL" sz="9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7"/>
          <p:cNvSpPr txBox="1"/>
          <p:nvPr>
            <p:ph idx="12" type="sldNum"/>
          </p:nvPr>
        </p:nvSpPr>
        <p:spPr>
          <a:xfrm>
            <a:off x="342900" y="6250044"/>
            <a:ext cx="408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nl-NL" sz="9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16" name="Google Shape;116;p17"/>
          <p:cNvSpPr txBox="1"/>
          <p:nvPr/>
        </p:nvSpPr>
        <p:spPr>
          <a:xfrm>
            <a:off x="488875" y="172525"/>
            <a:ext cx="8426400" cy="122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nl-NL" sz="4400">
                <a:solidFill>
                  <a:schemeClr val="accen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Growth Challenges</a:t>
            </a:r>
            <a:endParaRPr/>
          </a:p>
        </p:txBody>
      </p:sp>
      <p:sp>
        <p:nvSpPr>
          <p:cNvPr id="117" name="Google Shape;117;p17"/>
          <p:cNvSpPr txBox="1"/>
          <p:nvPr/>
        </p:nvSpPr>
        <p:spPr>
          <a:xfrm>
            <a:off x="750900" y="1575750"/>
            <a:ext cx="10937700" cy="9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accen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accen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accen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18" name="Google Shape;11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20251" y="145300"/>
            <a:ext cx="2547575" cy="1131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7"/>
          <p:cNvSpPr txBox="1"/>
          <p:nvPr/>
        </p:nvSpPr>
        <p:spPr>
          <a:xfrm>
            <a:off x="342900" y="1575750"/>
            <a:ext cx="10668000" cy="407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accen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0" name="Google Shape;120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8875" y="1394725"/>
            <a:ext cx="6814850" cy="435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8"/>
          <p:cNvSpPr txBox="1"/>
          <p:nvPr>
            <p:ph idx="12" type="sldNum"/>
          </p:nvPr>
        </p:nvSpPr>
        <p:spPr>
          <a:xfrm>
            <a:off x="342900" y="6250044"/>
            <a:ext cx="408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nl-NL" sz="9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26" name="Google Shape;126;p18"/>
          <p:cNvSpPr txBox="1"/>
          <p:nvPr/>
        </p:nvSpPr>
        <p:spPr>
          <a:xfrm>
            <a:off x="488875" y="172525"/>
            <a:ext cx="8426400" cy="122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nl-NL" sz="4400">
                <a:solidFill>
                  <a:schemeClr val="accen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Growth Challenges</a:t>
            </a:r>
            <a:endParaRPr/>
          </a:p>
        </p:txBody>
      </p:sp>
      <p:sp>
        <p:nvSpPr>
          <p:cNvPr id="127" name="Google Shape;127;p18"/>
          <p:cNvSpPr txBox="1"/>
          <p:nvPr/>
        </p:nvSpPr>
        <p:spPr>
          <a:xfrm>
            <a:off x="750900" y="1575750"/>
            <a:ext cx="10937700" cy="9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accen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accen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accen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28" name="Google Shape;12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20251" y="145300"/>
            <a:ext cx="2547575" cy="1131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8"/>
          <p:cNvSpPr txBox="1"/>
          <p:nvPr/>
        </p:nvSpPr>
        <p:spPr>
          <a:xfrm>
            <a:off x="342900" y="1575750"/>
            <a:ext cx="10668000" cy="407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accen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18"/>
          <p:cNvSpPr txBox="1"/>
          <p:nvPr/>
        </p:nvSpPr>
        <p:spPr>
          <a:xfrm>
            <a:off x="750900" y="1575750"/>
            <a:ext cx="10260000" cy="407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nl-NL" sz="2400">
                <a:solidFill>
                  <a:schemeClr val="accen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Many teams, many apps</a:t>
            </a:r>
            <a:endParaRPr b="1" sz="2400">
              <a:solidFill>
                <a:schemeClr val="accen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accen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nl-NL" sz="2400">
                <a:solidFill>
                  <a:schemeClr val="accen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Monitoring</a:t>
            </a:r>
            <a:endParaRPr b="1" sz="2400">
              <a:solidFill>
                <a:schemeClr val="accen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accen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nl-NL" sz="2400">
                <a:solidFill>
                  <a:schemeClr val="accen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Multitenancy</a:t>
            </a:r>
            <a:endParaRPr b="1" sz="2400">
              <a:solidFill>
                <a:schemeClr val="accen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accen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nl-NL" sz="2400">
                <a:solidFill>
                  <a:schemeClr val="accen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Various messaging payloads: Fast vs Slow</a:t>
            </a:r>
            <a:endParaRPr b="1" sz="2400">
              <a:solidFill>
                <a:schemeClr val="accen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accen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2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2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9"/>
          <p:cNvSpPr txBox="1"/>
          <p:nvPr>
            <p:ph idx="12" type="sldNum"/>
          </p:nvPr>
        </p:nvSpPr>
        <p:spPr>
          <a:xfrm>
            <a:off x="342900" y="6250044"/>
            <a:ext cx="408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nl-NL" sz="9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36" name="Google Shape;136;p19"/>
          <p:cNvSpPr txBox="1"/>
          <p:nvPr/>
        </p:nvSpPr>
        <p:spPr>
          <a:xfrm>
            <a:off x="488875" y="172525"/>
            <a:ext cx="8426400" cy="122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nl-NL" sz="4400">
                <a:solidFill>
                  <a:schemeClr val="accen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And even more...</a:t>
            </a:r>
            <a:endParaRPr/>
          </a:p>
        </p:txBody>
      </p:sp>
      <p:sp>
        <p:nvSpPr>
          <p:cNvPr id="137" name="Google Shape;137;p19"/>
          <p:cNvSpPr txBox="1"/>
          <p:nvPr/>
        </p:nvSpPr>
        <p:spPr>
          <a:xfrm>
            <a:off x="750900" y="1575750"/>
            <a:ext cx="10937700" cy="9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accen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accen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accen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38" name="Google Shape;13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20251" y="145300"/>
            <a:ext cx="2547575" cy="1131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19"/>
          <p:cNvSpPr txBox="1"/>
          <p:nvPr/>
        </p:nvSpPr>
        <p:spPr>
          <a:xfrm>
            <a:off x="342900" y="1575750"/>
            <a:ext cx="10668000" cy="407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accen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19"/>
          <p:cNvSpPr txBox="1"/>
          <p:nvPr/>
        </p:nvSpPr>
        <p:spPr>
          <a:xfrm>
            <a:off x="750900" y="1575750"/>
            <a:ext cx="10260000" cy="407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nl-NL" sz="2400">
                <a:solidFill>
                  <a:schemeClr val="accen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ActiveMQ (non-reactive) codebase based on Spring JMS</a:t>
            </a:r>
            <a:endParaRPr b="1" sz="2400">
              <a:solidFill>
                <a:schemeClr val="accen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accen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nl-NL" sz="2400">
                <a:solidFill>
                  <a:schemeClr val="accen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5000+ unit and integration tests, 1000s of AMQ related tests</a:t>
            </a:r>
            <a:endParaRPr b="1" sz="2400">
              <a:solidFill>
                <a:schemeClr val="accen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accen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nl-NL" sz="2400">
                <a:solidFill>
                  <a:schemeClr val="accen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15 microservices and 5 teams constantly releasing</a:t>
            </a:r>
            <a:endParaRPr b="1" sz="2400">
              <a:solidFill>
                <a:schemeClr val="accen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accen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nl-NL" sz="2400">
                <a:solidFill>
                  <a:schemeClr val="accen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Java Serialization</a:t>
            </a:r>
            <a:endParaRPr b="1" sz="2400">
              <a:solidFill>
                <a:schemeClr val="accen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accen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accen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accen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1" name="Google Shape;141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58000" y="3678300"/>
            <a:ext cx="4572000" cy="257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3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3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0"/>
          <p:cNvSpPr txBox="1"/>
          <p:nvPr>
            <p:ph type="title"/>
          </p:nvPr>
        </p:nvSpPr>
        <p:spPr>
          <a:xfrm>
            <a:off x="342900" y="277200"/>
            <a:ext cx="11506200" cy="570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200"/>
              <a:buFont typeface="Source Sans Pro"/>
              <a:buNone/>
            </a:pPr>
            <a:r>
              <a:rPr lang="nl-NL"/>
              <a:t>The Plan</a:t>
            </a:r>
            <a:endParaRPr/>
          </a:p>
        </p:txBody>
      </p:sp>
      <p:sp>
        <p:nvSpPr>
          <p:cNvPr id="147" name="Google Shape;147;p20"/>
          <p:cNvSpPr txBox="1"/>
          <p:nvPr>
            <p:ph idx="12" type="sldNum"/>
          </p:nvPr>
        </p:nvSpPr>
        <p:spPr>
          <a:xfrm>
            <a:off x="342900" y="6250044"/>
            <a:ext cx="408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nl-NL" sz="9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 b="0" i="0" sz="900" u="none" cap="none" strike="noStrike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48" name="Google Shape;14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16900" y="1565750"/>
            <a:ext cx="4370626" cy="3277975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0"/>
          <p:cNvSpPr txBox="1"/>
          <p:nvPr/>
        </p:nvSpPr>
        <p:spPr>
          <a:xfrm>
            <a:off x="3265750" y="5906950"/>
            <a:ext cx="81786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1"/>
          <p:cNvSpPr txBox="1"/>
          <p:nvPr>
            <p:ph type="title"/>
          </p:nvPr>
        </p:nvSpPr>
        <p:spPr>
          <a:xfrm>
            <a:off x="338600" y="277100"/>
            <a:ext cx="110580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400"/>
              <a:buFont typeface="Source Sans Pro"/>
              <a:buNone/>
            </a:pPr>
            <a:r>
              <a:rPr lang="nl-NL"/>
              <a:t>Step 1. (Java Serialization has to go)</a:t>
            </a:r>
            <a:endParaRPr/>
          </a:p>
        </p:txBody>
      </p:sp>
      <p:sp>
        <p:nvSpPr>
          <p:cNvPr id="155" name="Google Shape;155;p21"/>
          <p:cNvSpPr txBox="1"/>
          <p:nvPr>
            <p:ph idx="12" type="sldNum"/>
          </p:nvPr>
        </p:nvSpPr>
        <p:spPr>
          <a:xfrm>
            <a:off x="342900" y="6250044"/>
            <a:ext cx="408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nl-NL" sz="900" u="none" cap="none" strike="noStrik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 b="0" i="0" sz="900" u="none" cap="none" strike="noStrike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56" name="Google Shape;15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7030" y="1408100"/>
            <a:ext cx="6694525" cy="377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Relay42">
      <a:dk1>
        <a:srgbClr val="00002D"/>
      </a:dk1>
      <a:lt1>
        <a:srgbClr val="FFFFFF"/>
      </a:lt1>
      <a:dk2>
        <a:srgbClr val="1F497D"/>
      </a:dk2>
      <a:lt2>
        <a:srgbClr val="EEECE1"/>
      </a:lt2>
      <a:accent1>
        <a:srgbClr val="009EFF"/>
      </a:accent1>
      <a:accent2>
        <a:srgbClr val="FF8A00"/>
      </a:accent2>
      <a:accent3>
        <a:srgbClr val="FF3C71"/>
      </a:accent3>
      <a:accent4>
        <a:srgbClr val="33B062"/>
      </a:accent4>
      <a:accent5>
        <a:srgbClr val="4BACC6"/>
      </a:accent5>
      <a:accent6>
        <a:srgbClr val="F79600"/>
      </a:accent6>
      <a:hlink>
        <a:srgbClr val="1F497D"/>
      </a:hlink>
      <a:folHlink>
        <a:srgbClr val="FF8A7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